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Lst>
  <p:sldSz cy="10058400" cx="7772400"/>
  <p:notesSz cx="6858000" cy="9144000"/>
  <p:embeddedFontLst>
    <p:embeddedFont>
      <p:font typeface="Cardo"/>
      <p:regular r:id="rId8"/>
      <p:bold r:id="rId9"/>
      <p:italic r:id="rId10"/>
    </p:embeddedFont>
    <p:embeddedFont>
      <p:font typeface="Public Sans"/>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15" roundtripDataSignature="AMtx7mh1xE8XnQwwaNqRt3gEPLeMTKzsM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ublicSans-regular.fntdata"/><Relationship Id="rId10" Type="http://schemas.openxmlformats.org/officeDocument/2006/relationships/font" Target="fonts/Cardo-italic.fntdata"/><Relationship Id="rId13" Type="http://schemas.openxmlformats.org/officeDocument/2006/relationships/font" Target="fonts/PublicSans-italic.fntdata"/><Relationship Id="rId12" Type="http://schemas.openxmlformats.org/officeDocument/2006/relationships/font" Target="fonts/PublicSans-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Cardo-bold.fntdata"/><Relationship Id="rId15" Type="http://customschemas.google.com/relationships/presentationmetadata" Target="metadata"/><Relationship Id="rId14" Type="http://schemas.openxmlformats.org/officeDocument/2006/relationships/font" Target="fonts/Public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Card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764d46305c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764d46305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1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1792288" y="612775"/>
            <a:ext cx="5486400" cy="4114800"/>
          </a:xfrm>
          <a:prstGeom prst="rect">
            <a:avLst/>
          </a:prstGeom>
          <a:noFill/>
          <a:ln>
            <a:noFill/>
          </a:ln>
        </p:spPr>
      </p:sp>
      <p:sp>
        <p:nvSpPr>
          <p:cNvPr id="64" name="Google Shape;64;p1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4.png"/><Relationship Id="rId6" Type="http://schemas.openxmlformats.org/officeDocument/2006/relationships/image" Target="../media/image6.png"/><Relationship Id="rId7" Type="http://schemas.openxmlformats.org/officeDocument/2006/relationships/image" Target="../media/image2.png"/><Relationship Id="rId8"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casetext.com/statute/california-codes/california-education-code/title-2-elementary-and-secondary-education/division-4-instruction-and-services/part-27-pupils/chapter-9-pupil-and-personnel-health/article-2-employment-of-medical-personnel/section-494285-mental-health-assistance-poster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DE5DD"/>
        </a:solidFill>
      </p:bgPr>
    </p:bg>
    <p:spTree>
      <p:nvGrpSpPr>
        <p:cNvPr id="83" name="Shape 83"/>
        <p:cNvGrpSpPr/>
        <p:nvPr/>
      </p:nvGrpSpPr>
      <p:grpSpPr>
        <a:xfrm>
          <a:off x="0" y="0"/>
          <a:ext cx="0" cy="0"/>
          <a:chOff x="0" y="0"/>
          <a:chExt cx="0" cy="0"/>
        </a:xfrm>
      </p:grpSpPr>
      <p:sp>
        <p:nvSpPr>
          <p:cNvPr id="84" name="Google Shape;84;p1"/>
          <p:cNvSpPr/>
          <p:nvPr/>
        </p:nvSpPr>
        <p:spPr>
          <a:xfrm>
            <a:off x="990430" y="1598069"/>
            <a:ext cx="5942890" cy="1249897"/>
          </a:xfrm>
          <a:custGeom>
            <a:rect b="b" l="l" r="r" t="t"/>
            <a:pathLst>
              <a:path extrusionOk="0" h="2057443" w="9782535">
                <a:moveTo>
                  <a:pt x="9658076" y="2057443"/>
                </a:moveTo>
                <a:lnTo>
                  <a:pt x="124460" y="2057443"/>
                </a:lnTo>
                <a:cubicBezTo>
                  <a:pt x="55880" y="2057443"/>
                  <a:pt x="0" y="2001563"/>
                  <a:pt x="0" y="1932983"/>
                </a:cubicBezTo>
                <a:lnTo>
                  <a:pt x="0" y="124460"/>
                </a:lnTo>
                <a:cubicBezTo>
                  <a:pt x="0" y="55880"/>
                  <a:pt x="55880" y="0"/>
                  <a:pt x="124460" y="0"/>
                </a:cubicBezTo>
                <a:lnTo>
                  <a:pt x="9658076" y="0"/>
                </a:lnTo>
                <a:cubicBezTo>
                  <a:pt x="9726656" y="0"/>
                  <a:pt x="9782535" y="55880"/>
                  <a:pt x="9782535" y="124460"/>
                </a:cubicBezTo>
                <a:lnTo>
                  <a:pt x="9782535" y="1932983"/>
                </a:lnTo>
                <a:cubicBezTo>
                  <a:pt x="9782535" y="2001563"/>
                  <a:pt x="9726656" y="2057443"/>
                  <a:pt x="9658076" y="2057443"/>
                </a:cubicBezTo>
                <a:close/>
              </a:path>
            </a:pathLst>
          </a:custGeom>
          <a:solidFill>
            <a:srgbClr val="D8D0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
          <p:cNvSpPr/>
          <p:nvPr/>
        </p:nvSpPr>
        <p:spPr>
          <a:xfrm>
            <a:off x="863050" y="1253850"/>
            <a:ext cx="5947557" cy="1415980"/>
          </a:xfrm>
          <a:custGeom>
            <a:rect b="b" l="l" r="r" t="t"/>
            <a:pathLst>
              <a:path extrusionOk="0" h="2044737" w="9150088">
                <a:moveTo>
                  <a:pt x="9025628" y="2044737"/>
                </a:moveTo>
                <a:lnTo>
                  <a:pt x="124460" y="2044737"/>
                </a:lnTo>
                <a:cubicBezTo>
                  <a:pt x="55880" y="2044737"/>
                  <a:pt x="0" y="1988857"/>
                  <a:pt x="0" y="1920277"/>
                </a:cubicBezTo>
                <a:lnTo>
                  <a:pt x="0" y="124460"/>
                </a:lnTo>
                <a:cubicBezTo>
                  <a:pt x="0" y="55880"/>
                  <a:pt x="55880" y="0"/>
                  <a:pt x="124460" y="0"/>
                </a:cubicBezTo>
                <a:lnTo>
                  <a:pt x="9025628" y="0"/>
                </a:lnTo>
                <a:cubicBezTo>
                  <a:pt x="9094208" y="0"/>
                  <a:pt x="9150088" y="55880"/>
                  <a:pt x="9150088" y="124460"/>
                </a:cubicBezTo>
                <a:lnTo>
                  <a:pt x="9150088" y="1920277"/>
                </a:lnTo>
                <a:cubicBezTo>
                  <a:pt x="9150088" y="1988857"/>
                  <a:pt x="9094208" y="2044737"/>
                  <a:pt x="9025628" y="2044737"/>
                </a:cubicBezTo>
                <a:close/>
              </a:path>
            </a:pathLst>
          </a:custGeom>
          <a:solidFill>
            <a:srgbClr val="B87A6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
          <p:cNvSpPr/>
          <p:nvPr/>
        </p:nvSpPr>
        <p:spPr>
          <a:xfrm>
            <a:off x="2047697" y="1290111"/>
            <a:ext cx="347692" cy="349250"/>
          </a:xfrm>
          <a:custGeom>
            <a:rect b="b" l="l" r="r" t="t"/>
            <a:pathLst>
              <a:path extrusionOk="0" h="6350000" w="6321665">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ABB79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
          <p:cNvSpPr/>
          <p:nvPr/>
        </p:nvSpPr>
        <p:spPr>
          <a:xfrm>
            <a:off x="989540" y="2980602"/>
            <a:ext cx="5941152" cy="1249373"/>
          </a:xfrm>
          <a:custGeom>
            <a:rect b="b" l="l" r="r" t="t"/>
            <a:pathLst>
              <a:path extrusionOk="0" h="1922112" w="9140234">
                <a:moveTo>
                  <a:pt x="9015774" y="1922112"/>
                </a:moveTo>
                <a:lnTo>
                  <a:pt x="124460" y="1922112"/>
                </a:lnTo>
                <a:cubicBezTo>
                  <a:pt x="55880" y="1922112"/>
                  <a:pt x="0" y="1866232"/>
                  <a:pt x="0" y="1797652"/>
                </a:cubicBezTo>
                <a:lnTo>
                  <a:pt x="0" y="124460"/>
                </a:lnTo>
                <a:cubicBezTo>
                  <a:pt x="0" y="55880"/>
                  <a:pt x="55880" y="0"/>
                  <a:pt x="124460" y="0"/>
                </a:cubicBezTo>
                <a:lnTo>
                  <a:pt x="9015774" y="0"/>
                </a:lnTo>
                <a:cubicBezTo>
                  <a:pt x="9084354" y="0"/>
                  <a:pt x="9140234" y="55880"/>
                  <a:pt x="9140234" y="124460"/>
                </a:cubicBezTo>
                <a:lnTo>
                  <a:pt x="9140234" y="1797652"/>
                </a:lnTo>
                <a:cubicBezTo>
                  <a:pt x="9140234" y="1866232"/>
                  <a:pt x="9084354" y="1922112"/>
                  <a:pt x="9015774" y="1922112"/>
                </a:cubicBezTo>
                <a:close/>
              </a:path>
            </a:pathLst>
          </a:custGeom>
          <a:solidFill>
            <a:srgbClr val="D8D0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
          <p:cNvSpPr/>
          <p:nvPr/>
        </p:nvSpPr>
        <p:spPr>
          <a:xfrm>
            <a:off x="896225" y="2872550"/>
            <a:ext cx="5947557" cy="1247642"/>
          </a:xfrm>
          <a:custGeom>
            <a:rect b="b" l="l" r="r" t="t"/>
            <a:pathLst>
              <a:path extrusionOk="0" h="1912095" w="9150088">
                <a:moveTo>
                  <a:pt x="9025628" y="1912095"/>
                </a:moveTo>
                <a:lnTo>
                  <a:pt x="124460" y="1912095"/>
                </a:lnTo>
                <a:cubicBezTo>
                  <a:pt x="55880" y="1912095"/>
                  <a:pt x="0" y="1856215"/>
                  <a:pt x="0" y="1787635"/>
                </a:cubicBezTo>
                <a:lnTo>
                  <a:pt x="0" y="124460"/>
                </a:lnTo>
                <a:cubicBezTo>
                  <a:pt x="0" y="55880"/>
                  <a:pt x="55880" y="0"/>
                  <a:pt x="124460" y="0"/>
                </a:cubicBezTo>
                <a:lnTo>
                  <a:pt x="9025628" y="0"/>
                </a:lnTo>
                <a:cubicBezTo>
                  <a:pt x="9094208" y="0"/>
                  <a:pt x="9150088" y="55880"/>
                  <a:pt x="9150088" y="124460"/>
                </a:cubicBezTo>
                <a:lnTo>
                  <a:pt x="9150088" y="1787635"/>
                </a:lnTo>
                <a:cubicBezTo>
                  <a:pt x="9150088" y="1856215"/>
                  <a:pt x="9094208" y="1912095"/>
                  <a:pt x="9025628" y="1912095"/>
                </a:cubicBezTo>
                <a:close/>
              </a:path>
            </a:pathLst>
          </a:custGeom>
          <a:solidFill>
            <a:srgbClr val="AA9D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
          <p:cNvSpPr/>
          <p:nvPr/>
        </p:nvSpPr>
        <p:spPr>
          <a:xfrm>
            <a:off x="5541712" y="2924966"/>
            <a:ext cx="347692" cy="349250"/>
          </a:xfrm>
          <a:custGeom>
            <a:rect b="b" l="l" r="r" t="t"/>
            <a:pathLst>
              <a:path extrusionOk="0" h="6350000" w="6321665">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C8BFB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
          <p:cNvSpPr/>
          <p:nvPr/>
        </p:nvSpPr>
        <p:spPr>
          <a:xfrm>
            <a:off x="6188142" y="3328281"/>
            <a:ext cx="515882" cy="415519"/>
          </a:xfrm>
          <a:custGeom>
            <a:rect b="b" l="l" r="r" t="t"/>
            <a:pathLst>
              <a:path extrusionOk="0" h="415519" w="515882">
                <a:moveTo>
                  <a:pt x="0" y="0"/>
                </a:moveTo>
                <a:lnTo>
                  <a:pt x="515882" y="0"/>
                </a:lnTo>
                <a:lnTo>
                  <a:pt x="515882" y="415519"/>
                </a:lnTo>
                <a:lnTo>
                  <a:pt x="0" y="415519"/>
                </a:lnTo>
                <a:lnTo>
                  <a:pt x="0" y="0"/>
                </a:lnTo>
                <a:close/>
              </a:path>
            </a:pathLst>
          </a:custGeom>
          <a:blipFill rotWithShape="1">
            <a:blip r:embed="rId3">
              <a:alphaModFix/>
            </a:blip>
            <a:stretch>
              <a:fillRect b="0" l="0" r="0" t="0"/>
            </a:stretch>
          </a:blipFill>
          <a:ln>
            <a:noFill/>
          </a:ln>
        </p:spPr>
      </p:sp>
      <p:cxnSp>
        <p:nvCxnSpPr>
          <p:cNvPr id="91" name="Google Shape;91;p1"/>
          <p:cNvCxnSpPr/>
          <p:nvPr/>
        </p:nvCxnSpPr>
        <p:spPr>
          <a:xfrm>
            <a:off x="6093365" y="3020057"/>
            <a:ext cx="2700" cy="980400"/>
          </a:xfrm>
          <a:prstGeom prst="straightConnector1">
            <a:avLst/>
          </a:prstGeom>
          <a:noFill/>
          <a:ln cap="rnd" cmpd="sng" w="9525">
            <a:solidFill>
              <a:srgbClr val="EDE5DD"/>
            </a:solidFill>
            <a:prstDash val="solid"/>
            <a:round/>
            <a:headEnd len="sm" w="sm" type="none"/>
            <a:tailEnd len="sm" w="sm" type="none"/>
          </a:ln>
        </p:spPr>
      </p:cxnSp>
      <p:cxnSp>
        <p:nvCxnSpPr>
          <p:cNvPr id="92" name="Google Shape;92;p1"/>
          <p:cNvCxnSpPr/>
          <p:nvPr/>
        </p:nvCxnSpPr>
        <p:spPr>
          <a:xfrm>
            <a:off x="6912328" y="1920314"/>
            <a:ext cx="399000" cy="0"/>
          </a:xfrm>
          <a:prstGeom prst="straightConnector1">
            <a:avLst/>
          </a:prstGeom>
          <a:noFill/>
          <a:ln cap="rnd" cmpd="sng" w="19050">
            <a:solidFill>
              <a:srgbClr val="404040"/>
            </a:solidFill>
            <a:prstDash val="dot"/>
            <a:round/>
            <a:headEnd len="sm" w="sm" type="none"/>
            <a:tailEnd len="sm" w="sm" type="none"/>
          </a:ln>
        </p:spPr>
      </p:cxnSp>
      <p:cxnSp>
        <p:nvCxnSpPr>
          <p:cNvPr id="93" name="Google Shape;93;p1"/>
          <p:cNvCxnSpPr/>
          <p:nvPr/>
        </p:nvCxnSpPr>
        <p:spPr>
          <a:xfrm>
            <a:off x="7296233" y="1920335"/>
            <a:ext cx="7500" cy="1547100"/>
          </a:xfrm>
          <a:prstGeom prst="straightConnector1">
            <a:avLst/>
          </a:prstGeom>
          <a:noFill/>
          <a:ln cap="rnd" cmpd="sng" w="19050">
            <a:solidFill>
              <a:srgbClr val="404040"/>
            </a:solidFill>
            <a:prstDash val="dot"/>
            <a:round/>
            <a:headEnd len="sm" w="sm" type="none"/>
            <a:tailEnd len="sm" w="sm" type="none"/>
          </a:ln>
        </p:spPr>
      </p:cxnSp>
      <p:cxnSp>
        <p:nvCxnSpPr>
          <p:cNvPr id="94" name="Google Shape;94;p1"/>
          <p:cNvCxnSpPr/>
          <p:nvPr/>
        </p:nvCxnSpPr>
        <p:spPr>
          <a:xfrm>
            <a:off x="7067887" y="3490548"/>
            <a:ext cx="247200" cy="5100"/>
          </a:xfrm>
          <a:prstGeom prst="straightConnector1">
            <a:avLst/>
          </a:prstGeom>
          <a:noFill/>
          <a:ln cap="rnd" cmpd="sng" w="19050">
            <a:solidFill>
              <a:srgbClr val="404040"/>
            </a:solidFill>
            <a:prstDash val="dot"/>
            <a:round/>
            <a:headEnd len="sm" w="sm" type="none"/>
            <a:tailEnd len="sm" w="sm" type="none"/>
          </a:ln>
        </p:spPr>
      </p:cxnSp>
      <p:sp>
        <p:nvSpPr>
          <p:cNvPr id="95" name="Google Shape;95;p1"/>
          <p:cNvSpPr/>
          <p:nvPr/>
        </p:nvSpPr>
        <p:spPr>
          <a:xfrm>
            <a:off x="991305" y="4455010"/>
            <a:ext cx="5941152" cy="1296356"/>
          </a:xfrm>
          <a:custGeom>
            <a:rect b="b" l="l" r="r" t="t"/>
            <a:pathLst>
              <a:path extrusionOk="0" h="1994394" w="9140234">
                <a:moveTo>
                  <a:pt x="9015774" y="1994394"/>
                </a:moveTo>
                <a:lnTo>
                  <a:pt x="124460" y="1994394"/>
                </a:lnTo>
                <a:cubicBezTo>
                  <a:pt x="55880" y="1994394"/>
                  <a:pt x="0" y="1938514"/>
                  <a:pt x="0" y="1869934"/>
                </a:cubicBezTo>
                <a:lnTo>
                  <a:pt x="0" y="124460"/>
                </a:lnTo>
                <a:cubicBezTo>
                  <a:pt x="0" y="55880"/>
                  <a:pt x="55880" y="0"/>
                  <a:pt x="124460" y="0"/>
                </a:cubicBezTo>
                <a:lnTo>
                  <a:pt x="9015774" y="0"/>
                </a:lnTo>
                <a:cubicBezTo>
                  <a:pt x="9084354" y="0"/>
                  <a:pt x="9140234" y="55880"/>
                  <a:pt x="9140234" y="124460"/>
                </a:cubicBezTo>
                <a:lnTo>
                  <a:pt x="9140234" y="1869934"/>
                </a:lnTo>
                <a:cubicBezTo>
                  <a:pt x="9140234" y="1938514"/>
                  <a:pt x="9084354" y="1994394"/>
                  <a:pt x="9015774" y="1994394"/>
                </a:cubicBezTo>
                <a:close/>
              </a:path>
            </a:pathLst>
          </a:custGeom>
          <a:solidFill>
            <a:srgbClr val="D8D0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
          <p:cNvSpPr/>
          <p:nvPr/>
        </p:nvSpPr>
        <p:spPr>
          <a:xfrm>
            <a:off x="886975" y="4325800"/>
            <a:ext cx="5945311" cy="1337411"/>
          </a:xfrm>
          <a:custGeom>
            <a:rect b="b" l="l" r="r" t="t"/>
            <a:pathLst>
              <a:path extrusionOk="0" h="1877068" w="9146632">
                <a:moveTo>
                  <a:pt x="9022172" y="1877068"/>
                </a:moveTo>
                <a:lnTo>
                  <a:pt x="124460" y="1877068"/>
                </a:lnTo>
                <a:cubicBezTo>
                  <a:pt x="55880" y="1877068"/>
                  <a:pt x="0" y="1821188"/>
                  <a:pt x="0" y="1752608"/>
                </a:cubicBezTo>
                <a:lnTo>
                  <a:pt x="0" y="124460"/>
                </a:lnTo>
                <a:cubicBezTo>
                  <a:pt x="0" y="55880"/>
                  <a:pt x="55880" y="0"/>
                  <a:pt x="124460" y="0"/>
                </a:cubicBezTo>
                <a:lnTo>
                  <a:pt x="9022172" y="0"/>
                </a:lnTo>
                <a:cubicBezTo>
                  <a:pt x="9090752" y="0"/>
                  <a:pt x="9146632" y="55880"/>
                  <a:pt x="9146632" y="124460"/>
                </a:cubicBezTo>
                <a:lnTo>
                  <a:pt x="9146632" y="1752608"/>
                </a:lnTo>
                <a:cubicBezTo>
                  <a:pt x="9146632" y="1821188"/>
                  <a:pt x="9090752" y="1877068"/>
                  <a:pt x="9022172" y="1877068"/>
                </a:cubicBezTo>
                <a:close/>
              </a:path>
            </a:pathLst>
          </a:custGeom>
          <a:solidFill>
            <a:srgbClr val="B87A6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
          <p:cNvSpPr/>
          <p:nvPr/>
        </p:nvSpPr>
        <p:spPr>
          <a:xfrm>
            <a:off x="2103166" y="4360623"/>
            <a:ext cx="347692" cy="349250"/>
          </a:xfrm>
          <a:custGeom>
            <a:rect b="b" l="l" r="r" t="t"/>
            <a:pathLst>
              <a:path extrusionOk="0" h="6350000" w="6321665">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ABB79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8" name="Google Shape;98;p1"/>
          <p:cNvCxnSpPr/>
          <p:nvPr/>
        </p:nvCxnSpPr>
        <p:spPr>
          <a:xfrm>
            <a:off x="1559932" y="4470956"/>
            <a:ext cx="14400" cy="1095900"/>
          </a:xfrm>
          <a:prstGeom prst="straightConnector1">
            <a:avLst/>
          </a:prstGeom>
          <a:noFill/>
          <a:ln cap="rnd" cmpd="sng" w="9525">
            <a:solidFill>
              <a:srgbClr val="EDE5DD"/>
            </a:solidFill>
            <a:prstDash val="solid"/>
            <a:round/>
            <a:headEnd len="sm" w="sm" type="none"/>
            <a:tailEnd len="sm" w="sm" type="none"/>
          </a:ln>
        </p:spPr>
      </p:cxnSp>
      <p:cxnSp>
        <p:nvCxnSpPr>
          <p:cNvPr id="99" name="Google Shape;99;p1"/>
          <p:cNvCxnSpPr/>
          <p:nvPr/>
        </p:nvCxnSpPr>
        <p:spPr>
          <a:xfrm flipH="1" rot="10800000">
            <a:off x="500075" y="3467375"/>
            <a:ext cx="352200" cy="4500"/>
          </a:xfrm>
          <a:prstGeom prst="straightConnector1">
            <a:avLst/>
          </a:prstGeom>
          <a:noFill/>
          <a:ln cap="rnd" cmpd="sng" w="19050">
            <a:solidFill>
              <a:srgbClr val="404040"/>
            </a:solidFill>
            <a:prstDash val="dot"/>
            <a:round/>
            <a:headEnd len="sm" w="sm" type="none"/>
            <a:tailEnd len="sm" w="sm" type="none"/>
          </a:ln>
        </p:spPr>
      </p:cxnSp>
      <p:cxnSp>
        <p:nvCxnSpPr>
          <p:cNvPr id="100" name="Google Shape;100;p1"/>
          <p:cNvCxnSpPr/>
          <p:nvPr/>
        </p:nvCxnSpPr>
        <p:spPr>
          <a:xfrm flipH="1">
            <a:off x="433200" y="3514725"/>
            <a:ext cx="24000" cy="1420200"/>
          </a:xfrm>
          <a:prstGeom prst="straightConnector1">
            <a:avLst/>
          </a:prstGeom>
          <a:noFill/>
          <a:ln cap="rnd" cmpd="sng" w="19050">
            <a:solidFill>
              <a:srgbClr val="404040"/>
            </a:solidFill>
            <a:prstDash val="dot"/>
            <a:round/>
            <a:headEnd len="sm" w="sm" type="none"/>
            <a:tailEnd len="sm" w="sm" type="none"/>
          </a:ln>
        </p:spPr>
      </p:cxnSp>
      <p:cxnSp>
        <p:nvCxnSpPr>
          <p:cNvPr id="101" name="Google Shape;101;p1"/>
          <p:cNvCxnSpPr/>
          <p:nvPr/>
        </p:nvCxnSpPr>
        <p:spPr>
          <a:xfrm>
            <a:off x="466430" y="4921287"/>
            <a:ext cx="267000" cy="12600"/>
          </a:xfrm>
          <a:prstGeom prst="straightConnector1">
            <a:avLst/>
          </a:prstGeom>
          <a:noFill/>
          <a:ln cap="rnd" cmpd="sng" w="19050">
            <a:solidFill>
              <a:srgbClr val="404040"/>
            </a:solidFill>
            <a:prstDash val="dot"/>
            <a:round/>
            <a:headEnd len="sm" w="sm" type="none"/>
            <a:tailEnd len="sm" w="sm" type="none"/>
          </a:ln>
        </p:spPr>
      </p:cxnSp>
      <p:sp>
        <p:nvSpPr>
          <p:cNvPr id="102" name="Google Shape;102;p1"/>
          <p:cNvSpPr/>
          <p:nvPr/>
        </p:nvSpPr>
        <p:spPr>
          <a:xfrm>
            <a:off x="967393" y="4786022"/>
            <a:ext cx="541117" cy="410265"/>
          </a:xfrm>
          <a:custGeom>
            <a:rect b="b" l="l" r="r" t="t"/>
            <a:pathLst>
              <a:path extrusionOk="0" h="410265" w="541117">
                <a:moveTo>
                  <a:pt x="0" y="0"/>
                </a:moveTo>
                <a:lnTo>
                  <a:pt x="541116" y="0"/>
                </a:lnTo>
                <a:lnTo>
                  <a:pt x="541116" y="410265"/>
                </a:lnTo>
                <a:lnTo>
                  <a:pt x="0" y="410265"/>
                </a:lnTo>
                <a:lnTo>
                  <a:pt x="0" y="0"/>
                </a:lnTo>
                <a:close/>
              </a:path>
            </a:pathLst>
          </a:custGeom>
          <a:blipFill rotWithShape="1">
            <a:blip r:embed="rId4">
              <a:alphaModFix/>
            </a:blip>
            <a:stretch>
              <a:fillRect b="0" l="0" r="0" t="0"/>
            </a:stretch>
          </a:blipFill>
          <a:ln>
            <a:noFill/>
          </a:ln>
        </p:spPr>
      </p:sp>
      <p:sp>
        <p:nvSpPr>
          <p:cNvPr id="103" name="Google Shape;103;p1"/>
          <p:cNvSpPr/>
          <p:nvPr/>
        </p:nvSpPr>
        <p:spPr>
          <a:xfrm>
            <a:off x="2078560" y="1312101"/>
            <a:ext cx="285979" cy="285979"/>
          </a:xfrm>
          <a:custGeom>
            <a:rect b="b" l="l" r="r" t="t"/>
            <a:pathLst>
              <a:path extrusionOk="0" h="6355080" w="6355080">
                <a:moveTo>
                  <a:pt x="3177540" y="6355080"/>
                </a:moveTo>
                <a:cubicBezTo>
                  <a:pt x="2329180" y="6355080"/>
                  <a:pt x="1530350" y="6024880"/>
                  <a:pt x="930910" y="5424170"/>
                </a:cubicBezTo>
                <a:cubicBezTo>
                  <a:pt x="330200" y="4824730"/>
                  <a:pt x="0" y="4025900"/>
                  <a:pt x="0" y="3177540"/>
                </a:cubicBezTo>
                <a:cubicBezTo>
                  <a:pt x="0" y="2329180"/>
                  <a:pt x="330200" y="1530350"/>
                  <a:pt x="930910" y="930910"/>
                </a:cubicBezTo>
                <a:cubicBezTo>
                  <a:pt x="1530350" y="330200"/>
                  <a:pt x="2329180" y="0"/>
                  <a:pt x="3177540" y="0"/>
                </a:cubicBezTo>
                <a:cubicBezTo>
                  <a:pt x="4025900" y="0"/>
                  <a:pt x="4824730" y="330200"/>
                  <a:pt x="5424170" y="930910"/>
                </a:cubicBezTo>
                <a:cubicBezTo>
                  <a:pt x="6024880" y="1531620"/>
                  <a:pt x="6355080" y="2329180"/>
                  <a:pt x="6355080" y="3177540"/>
                </a:cubicBezTo>
                <a:cubicBezTo>
                  <a:pt x="6355080" y="4025900"/>
                  <a:pt x="6024880" y="4824730"/>
                  <a:pt x="5424170" y="5424170"/>
                </a:cubicBezTo>
                <a:cubicBezTo>
                  <a:pt x="4824730" y="6024880"/>
                  <a:pt x="4025900" y="6355080"/>
                  <a:pt x="3177540" y="6355080"/>
                </a:cubicBezTo>
                <a:close/>
                <a:moveTo>
                  <a:pt x="3177540" y="190500"/>
                </a:moveTo>
                <a:cubicBezTo>
                  <a:pt x="2379980" y="190500"/>
                  <a:pt x="1629410" y="501650"/>
                  <a:pt x="1065530" y="1065530"/>
                </a:cubicBezTo>
                <a:cubicBezTo>
                  <a:pt x="501650" y="1629410"/>
                  <a:pt x="190500" y="2379980"/>
                  <a:pt x="190500" y="3177540"/>
                </a:cubicBezTo>
                <a:cubicBezTo>
                  <a:pt x="190500" y="3975100"/>
                  <a:pt x="501650" y="4725670"/>
                  <a:pt x="1065530" y="5289550"/>
                </a:cubicBezTo>
                <a:cubicBezTo>
                  <a:pt x="1629410" y="5853430"/>
                  <a:pt x="2379980" y="6164580"/>
                  <a:pt x="3177540" y="6164580"/>
                </a:cubicBezTo>
                <a:cubicBezTo>
                  <a:pt x="3975100" y="6164580"/>
                  <a:pt x="4725670" y="5853430"/>
                  <a:pt x="5289550" y="5289550"/>
                </a:cubicBezTo>
                <a:cubicBezTo>
                  <a:pt x="5853430" y="4725670"/>
                  <a:pt x="6164580" y="3975100"/>
                  <a:pt x="6164580" y="3177540"/>
                </a:cubicBezTo>
                <a:cubicBezTo>
                  <a:pt x="6164580" y="2379980"/>
                  <a:pt x="5853430" y="1629410"/>
                  <a:pt x="5289550" y="1065530"/>
                </a:cubicBezTo>
                <a:cubicBezTo>
                  <a:pt x="4725670" y="501650"/>
                  <a:pt x="3975100" y="190500"/>
                  <a:pt x="3177540" y="190500"/>
                </a:cubicBezTo>
                <a:close/>
              </a:path>
            </a:pathLst>
          </a:custGeom>
          <a:solidFill>
            <a:srgbClr val="EDE5D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
          <p:cNvSpPr/>
          <p:nvPr/>
        </p:nvSpPr>
        <p:spPr>
          <a:xfrm>
            <a:off x="5568150" y="2952173"/>
            <a:ext cx="285979" cy="285979"/>
          </a:xfrm>
          <a:custGeom>
            <a:rect b="b" l="l" r="r" t="t"/>
            <a:pathLst>
              <a:path extrusionOk="0" h="6355080" w="6355080">
                <a:moveTo>
                  <a:pt x="3177540" y="6355080"/>
                </a:moveTo>
                <a:cubicBezTo>
                  <a:pt x="2329180" y="6355080"/>
                  <a:pt x="1530350" y="6024880"/>
                  <a:pt x="930910" y="5424170"/>
                </a:cubicBezTo>
                <a:cubicBezTo>
                  <a:pt x="330200" y="4824730"/>
                  <a:pt x="0" y="4025900"/>
                  <a:pt x="0" y="3177540"/>
                </a:cubicBezTo>
                <a:cubicBezTo>
                  <a:pt x="0" y="2329180"/>
                  <a:pt x="330200" y="1530350"/>
                  <a:pt x="930910" y="930910"/>
                </a:cubicBezTo>
                <a:cubicBezTo>
                  <a:pt x="1530350" y="330200"/>
                  <a:pt x="2329180" y="0"/>
                  <a:pt x="3177540" y="0"/>
                </a:cubicBezTo>
                <a:cubicBezTo>
                  <a:pt x="4025900" y="0"/>
                  <a:pt x="4824730" y="330200"/>
                  <a:pt x="5424170" y="930910"/>
                </a:cubicBezTo>
                <a:cubicBezTo>
                  <a:pt x="6024880" y="1531620"/>
                  <a:pt x="6355080" y="2329180"/>
                  <a:pt x="6355080" y="3177540"/>
                </a:cubicBezTo>
                <a:cubicBezTo>
                  <a:pt x="6355080" y="4025900"/>
                  <a:pt x="6024880" y="4824730"/>
                  <a:pt x="5424170" y="5424170"/>
                </a:cubicBezTo>
                <a:cubicBezTo>
                  <a:pt x="4824730" y="6024880"/>
                  <a:pt x="4025900" y="6355080"/>
                  <a:pt x="3177540" y="6355080"/>
                </a:cubicBezTo>
                <a:close/>
                <a:moveTo>
                  <a:pt x="3177540" y="190500"/>
                </a:moveTo>
                <a:cubicBezTo>
                  <a:pt x="2379980" y="190500"/>
                  <a:pt x="1629410" y="501650"/>
                  <a:pt x="1065530" y="1065530"/>
                </a:cubicBezTo>
                <a:cubicBezTo>
                  <a:pt x="501650" y="1629410"/>
                  <a:pt x="190500" y="2379980"/>
                  <a:pt x="190500" y="3177540"/>
                </a:cubicBezTo>
                <a:cubicBezTo>
                  <a:pt x="190500" y="3975100"/>
                  <a:pt x="501650" y="4725670"/>
                  <a:pt x="1065530" y="5289550"/>
                </a:cubicBezTo>
                <a:cubicBezTo>
                  <a:pt x="1629410" y="5853430"/>
                  <a:pt x="2379980" y="6164580"/>
                  <a:pt x="3177540" y="6164580"/>
                </a:cubicBezTo>
                <a:cubicBezTo>
                  <a:pt x="3975100" y="6164580"/>
                  <a:pt x="4725670" y="5853430"/>
                  <a:pt x="5289550" y="5289550"/>
                </a:cubicBezTo>
                <a:cubicBezTo>
                  <a:pt x="5853430" y="4725670"/>
                  <a:pt x="6164580" y="3975100"/>
                  <a:pt x="6164580" y="3177540"/>
                </a:cubicBezTo>
                <a:cubicBezTo>
                  <a:pt x="6164580" y="2379980"/>
                  <a:pt x="5853430" y="1629410"/>
                  <a:pt x="5289550" y="1065530"/>
                </a:cubicBezTo>
                <a:cubicBezTo>
                  <a:pt x="4725670" y="501650"/>
                  <a:pt x="3975100" y="190500"/>
                  <a:pt x="3177540" y="190500"/>
                </a:cubicBezTo>
                <a:close/>
              </a:path>
            </a:pathLst>
          </a:custGeom>
          <a:solidFill>
            <a:srgbClr val="EDE5D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
          <p:cNvSpPr/>
          <p:nvPr/>
        </p:nvSpPr>
        <p:spPr>
          <a:xfrm>
            <a:off x="2134030" y="4392250"/>
            <a:ext cx="285979" cy="285979"/>
          </a:xfrm>
          <a:custGeom>
            <a:rect b="b" l="l" r="r" t="t"/>
            <a:pathLst>
              <a:path extrusionOk="0" h="6355080" w="6355080">
                <a:moveTo>
                  <a:pt x="3177540" y="6355080"/>
                </a:moveTo>
                <a:cubicBezTo>
                  <a:pt x="2329180" y="6355080"/>
                  <a:pt x="1530350" y="6024880"/>
                  <a:pt x="930910" y="5424170"/>
                </a:cubicBezTo>
                <a:cubicBezTo>
                  <a:pt x="330200" y="4824730"/>
                  <a:pt x="0" y="4025900"/>
                  <a:pt x="0" y="3177540"/>
                </a:cubicBezTo>
                <a:cubicBezTo>
                  <a:pt x="0" y="2329180"/>
                  <a:pt x="330200" y="1530350"/>
                  <a:pt x="930910" y="930910"/>
                </a:cubicBezTo>
                <a:cubicBezTo>
                  <a:pt x="1530350" y="330200"/>
                  <a:pt x="2329180" y="0"/>
                  <a:pt x="3177540" y="0"/>
                </a:cubicBezTo>
                <a:cubicBezTo>
                  <a:pt x="4025900" y="0"/>
                  <a:pt x="4824730" y="330200"/>
                  <a:pt x="5424170" y="930910"/>
                </a:cubicBezTo>
                <a:cubicBezTo>
                  <a:pt x="6024880" y="1531620"/>
                  <a:pt x="6355080" y="2329180"/>
                  <a:pt x="6355080" y="3177540"/>
                </a:cubicBezTo>
                <a:cubicBezTo>
                  <a:pt x="6355080" y="4025900"/>
                  <a:pt x="6024880" y="4824730"/>
                  <a:pt x="5424170" y="5424170"/>
                </a:cubicBezTo>
                <a:cubicBezTo>
                  <a:pt x="4824730" y="6024880"/>
                  <a:pt x="4025900" y="6355080"/>
                  <a:pt x="3177540" y="6355080"/>
                </a:cubicBezTo>
                <a:close/>
                <a:moveTo>
                  <a:pt x="3177540" y="190500"/>
                </a:moveTo>
                <a:cubicBezTo>
                  <a:pt x="2379980" y="190500"/>
                  <a:pt x="1629410" y="501650"/>
                  <a:pt x="1065530" y="1065530"/>
                </a:cubicBezTo>
                <a:cubicBezTo>
                  <a:pt x="501650" y="1629410"/>
                  <a:pt x="190500" y="2379980"/>
                  <a:pt x="190500" y="3177540"/>
                </a:cubicBezTo>
                <a:cubicBezTo>
                  <a:pt x="190500" y="3975100"/>
                  <a:pt x="501650" y="4725670"/>
                  <a:pt x="1065530" y="5289550"/>
                </a:cubicBezTo>
                <a:cubicBezTo>
                  <a:pt x="1629410" y="5853430"/>
                  <a:pt x="2379980" y="6164580"/>
                  <a:pt x="3177540" y="6164580"/>
                </a:cubicBezTo>
                <a:cubicBezTo>
                  <a:pt x="3975100" y="6164580"/>
                  <a:pt x="4725670" y="5853430"/>
                  <a:pt x="5289550" y="5289550"/>
                </a:cubicBezTo>
                <a:cubicBezTo>
                  <a:pt x="5853430" y="4725670"/>
                  <a:pt x="6164580" y="3975100"/>
                  <a:pt x="6164580" y="3177540"/>
                </a:cubicBezTo>
                <a:cubicBezTo>
                  <a:pt x="6164580" y="2379980"/>
                  <a:pt x="5853430" y="1629410"/>
                  <a:pt x="5289550" y="1065530"/>
                </a:cubicBezTo>
                <a:cubicBezTo>
                  <a:pt x="4725670" y="501650"/>
                  <a:pt x="3975100" y="190500"/>
                  <a:pt x="3177540" y="190500"/>
                </a:cubicBezTo>
                <a:close/>
              </a:path>
            </a:pathLst>
          </a:custGeom>
          <a:solidFill>
            <a:srgbClr val="EDE5D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
          <p:cNvSpPr/>
          <p:nvPr/>
        </p:nvSpPr>
        <p:spPr>
          <a:xfrm>
            <a:off x="994213" y="6222501"/>
            <a:ext cx="5935323" cy="1194484"/>
          </a:xfrm>
          <a:custGeom>
            <a:rect b="b" l="l" r="r" t="t"/>
            <a:pathLst>
              <a:path extrusionOk="0" h="1483831" w="9131266">
                <a:moveTo>
                  <a:pt x="9006805" y="1483831"/>
                </a:moveTo>
                <a:lnTo>
                  <a:pt x="124460" y="1483831"/>
                </a:lnTo>
                <a:cubicBezTo>
                  <a:pt x="55880" y="1483831"/>
                  <a:pt x="0" y="1427951"/>
                  <a:pt x="0" y="1359371"/>
                </a:cubicBezTo>
                <a:lnTo>
                  <a:pt x="0" y="124460"/>
                </a:lnTo>
                <a:cubicBezTo>
                  <a:pt x="0" y="55880"/>
                  <a:pt x="55880" y="0"/>
                  <a:pt x="124460" y="0"/>
                </a:cubicBezTo>
                <a:lnTo>
                  <a:pt x="9006806" y="0"/>
                </a:lnTo>
                <a:cubicBezTo>
                  <a:pt x="9075386" y="0"/>
                  <a:pt x="9131266" y="55880"/>
                  <a:pt x="9131266" y="124460"/>
                </a:cubicBezTo>
                <a:lnTo>
                  <a:pt x="9131266" y="1359371"/>
                </a:lnTo>
                <a:cubicBezTo>
                  <a:pt x="9131266" y="1427951"/>
                  <a:pt x="9075386" y="1483831"/>
                  <a:pt x="9006806" y="1483831"/>
                </a:cubicBezTo>
                <a:close/>
              </a:path>
            </a:pathLst>
          </a:custGeom>
          <a:solidFill>
            <a:srgbClr val="D8D0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
          <p:cNvSpPr/>
          <p:nvPr/>
        </p:nvSpPr>
        <p:spPr>
          <a:xfrm>
            <a:off x="864175" y="5939350"/>
            <a:ext cx="5945311" cy="1339596"/>
          </a:xfrm>
          <a:custGeom>
            <a:rect b="b" l="l" r="r" t="t"/>
            <a:pathLst>
              <a:path extrusionOk="0" h="1934434" w="9146632">
                <a:moveTo>
                  <a:pt x="9022172" y="1934433"/>
                </a:moveTo>
                <a:lnTo>
                  <a:pt x="124460" y="1934433"/>
                </a:lnTo>
                <a:cubicBezTo>
                  <a:pt x="55880" y="1934433"/>
                  <a:pt x="0" y="1878554"/>
                  <a:pt x="0" y="1809973"/>
                </a:cubicBezTo>
                <a:lnTo>
                  <a:pt x="0" y="124460"/>
                </a:lnTo>
                <a:cubicBezTo>
                  <a:pt x="0" y="55880"/>
                  <a:pt x="55880" y="0"/>
                  <a:pt x="124460" y="0"/>
                </a:cubicBezTo>
                <a:lnTo>
                  <a:pt x="9022172" y="0"/>
                </a:lnTo>
                <a:cubicBezTo>
                  <a:pt x="9090752" y="0"/>
                  <a:pt x="9146632" y="55880"/>
                  <a:pt x="9146632" y="124460"/>
                </a:cubicBezTo>
                <a:lnTo>
                  <a:pt x="9146632" y="1809974"/>
                </a:lnTo>
                <a:cubicBezTo>
                  <a:pt x="9146632" y="1878554"/>
                  <a:pt x="9090752" y="1934434"/>
                  <a:pt x="9022172" y="1934434"/>
                </a:cubicBezTo>
                <a:close/>
              </a:path>
            </a:pathLst>
          </a:custGeom>
          <a:solidFill>
            <a:srgbClr val="AA9D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
          <p:cNvSpPr/>
          <p:nvPr/>
        </p:nvSpPr>
        <p:spPr>
          <a:xfrm>
            <a:off x="5641075" y="6004813"/>
            <a:ext cx="347692" cy="349250"/>
          </a:xfrm>
          <a:custGeom>
            <a:rect b="b" l="l" r="r" t="t"/>
            <a:pathLst>
              <a:path extrusionOk="0" h="6350000" w="6321665">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C8BFB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09" name="Google Shape;109;p1"/>
          <p:cNvCxnSpPr/>
          <p:nvPr/>
        </p:nvCxnSpPr>
        <p:spPr>
          <a:xfrm>
            <a:off x="6158317" y="6086176"/>
            <a:ext cx="2400" cy="963600"/>
          </a:xfrm>
          <a:prstGeom prst="straightConnector1">
            <a:avLst/>
          </a:prstGeom>
          <a:noFill/>
          <a:ln cap="rnd" cmpd="sng" w="9525">
            <a:solidFill>
              <a:srgbClr val="EDE5DD"/>
            </a:solidFill>
            <a:prstDash val="solid"/>
            <a:round/>
            <a:headEnd len="sm" w="sm" type="none"/>
            <a:tailEnd len="sm" w="sm" type="none"/>
          </a:ln>
        </p:spPr>
      </p:cxnSp>
      <p:sp>
        <p:nvSpPr>
          <p:cNvPr id="110" name="Google Shape;110;p1"/>
          <p:cNvSpPr/>
          <p:nvPr/>
        </p:nvSpPr>
        <p:spPr>
          <a:xfrm>
            <a:off x="5671938" y="6036449"/>
            <a:ext cx="285979" cy="285979"/>
          </a:xfrm>
          <a:custGeom>
            <a:rect b="b" l="l" r="r" t="t"/>
            <a:pathLst>
              <a:path extrusionOk="0" h="6355080" w="6355080">
                <a:moveTo>
                  <a:pt x="3177540" y="6355080"/>
                </a:moveTo>
                <a:cubicBezTo>
                  <a:pt x="2329180" y="6355080"/>
                  <a:pt x="1530350" y="6024880"/>
                  <a:pt x="930910" y="5424170"/>
                </a:cubicBezTo>
                <a:cubicBezTo>
                  <a:pt x="330200" y="4824730"/>
                  <a:pt x="0" y="4025900"/>
                  <a:pt x="0" y="3177540"/>
                </a:cubicBezTo>
                <a:cubicBezTo>
                  <a:pt x="0" y="2329180"/>
                  <a:pt x="330200" y="1530350"/>
                  <a:pt x="930910" y="930910"/>
                </a:cubicBezTo>
                <a:cubicBezTo>
                  <a:pt x="1530350" y="330200"/>
                  <a:pt x="2329180" y="0"/>
                  <a:pt x="3177540" y="0"/>
                </a:cubicBezTo>
                <a:cubicBezTo>
                  <a:pt x="4025900" y="0"/>
                  <a:pt x="4824730" y="330200"/>
                  <a:pt x="5424170" y="930910"/>
                </a:cubicBezTo>
                <a:cubicBezTo>
                  <a:pt x="6024880" y="1531620"/>
                  <a:pt x="6355080" y="2329180"/>
                  <a:pt x="6355080" y="3177540"/>
                </a:cubicBezTo>
                <a:cubicBezTo>
                  <a:pt x="6355080" y="4025900"/>
                  <a:pt x="6024880" y="4824730"/>
                  <a:pt x="5424170" y="5424170"/>
                </a:cubicBezTo>
                <a:cubicBezTo>
                  <a:pt x="4824730" y="6024880"/>
                  <a:pt x="4025900" y="6355080"/>
                  <a:pt x="3177540" y="6355080"/>
                </a:cubicBezTo>
                <a:close/>
                <a:moveTo>
                  <a:pt x="3177540" y="190500"/>
                </a:moveTo>
                <a:cubicBezTo>
                  <a:pt x="2379980" y="190500"/>
                  <a:pt x="1629410" y="501650"/>
                  <a:pt x="1065530" y="1065530"/>
                </a:cubicBezTo>
                <a:cubicBezTo>
                  <a:pt x="501650" y="1629410"/>
                  <a:pt x="190500" y="2379980"/>
                  <a:pt x="190500" y="3177540"/>
                </a:cubicBezTo>
                <a:cubicBezTo>
                  <a:pt x="190500" y="3975100"/>
                  <a:pt x="501650" y="4725670"/>
                  <a:pt x="1065530" y="5289550"/>
                </a:cubicBezTo>
                <a:cubicBezTo>
                  <a:pt x="1629410" y="5853430"/>
                  <a:pt x="2379980" y="6164580"/>
                  <a:pt x="3177540" y="6164580"/>
                </a:cubicBezTo>
                <a:cubicBezTo>
                  <a:pt x="3975100" y="6164580"/>
                  <a:pt x="4725670" y="5853430"/>
                  <a:pt x="5289550" y="5289550"/>
                </a:cubicBezTo>
                <a:cubicBezTo>
                  <a:pt x="5853430" y="4725670"/>
                  <a:pt x="6164580" y="3975100"/>
                  <a:pt x="6164580" y="3177540"/>
                </a:cubicBezTo>
                <a:cubicBezTo>
                  <a:pt x="6164580" y="2379980"/>
                  <a:pt x="5853430" y="1629410"/>
                  <a:pt x="5289550" y="1065530"/>
                </a:cubicBezTo>
                <a:cubicBezTo>
                  <a:pt x="4725670" y="501650"/>
                  <a:pt x="3975100" y="190500"/>
                  <a:pt x="3177540" y="190500"/>
                </a:cubicBezTo>
                <a:close/>
              </a:path>
            </a:pathLst>
          </a:custGeom>
          <a:solidFill>
            <a:srgbClr val="EDE5D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
          <p:cNvSpPr/>
          <p:nvPr/>
        </p:nvSpPr>
        <p:spPr>
          <a:xfrm>
            <a:off x="6219582" y="6371679"/>
            <a:ext cx="453009" cy="453009"/>
          </a:xfrm>
          <a:custGeom>
            <a:rect b="b" l="l" r="r" t="t"/>
            <a:pathLst>
              <a:path extrusionOk="0" h="453009" w="453009">
                <a:moveTo>
                  <a:pt x="0" y="0"/>
                </a:moveTo>
                <a:lnTo>
                  <a:pt x="453009" y="0"/>
                </a:lnTo>
                <a:lnTo>
                  <a:pt x="453009" y="453009"/>
                </a:lnTo>
                <a:lnTo>
                  <a:pt x="0" y="453009"/>
                </a:lnTo>
                <a:lnTo>
                  <a:pt x="0" y="0"/>
                </a:lnTo>
                <a:close/>
              </a:path>
            </a:pathLst>
          </a:custGeom>
          <a:blipFill rotWithShape="1">
            <a:blip r:embed="rId5">
              <a:alphaModFix/>
            </a:blip>
            <a:stretch>
              <a:fillRect b="0" l="0" r="0" t="0"/>
            </a:stretch>
          </a:blipFill>
          <a:ln>
            <a:noFill/>
          </a:ln>
        </p:spPr>
      </p:sp>
      <p:cxnSp>
        <p:nvCxnSpPr>
          <p:cNvPr id="112" name="Google Shape;112;p1"/>
          <p:cNvCxnSpPr/>
          <p:nvPr/>
        </p:nvCxnSpPr>
        <p:spPr>
          <a:xfrm>
            <a:off x="6919231" y="5015150"/>
            <a:ext cx="385200" cy="7500"/>
          </a:xfrm>
          <a:prstGeom prst="straightConnector1">
            <a:avLst/>
          </a:prstGeom>
          <a:noFill/>
          <a:ln cap="rnd" cmpd="sng" w="19050">
            <a:solidFill>
              <a:srgbClr val="404040"/>
            </a:solidFill>
            <a:prstDash val="dot"/>
            <a:round/>
            <a:headEnd len="sm" w="sm" type="none"/>
            <a:tailEnd len="sm" w="sm" type="none"/>
          </a:ln>
        </p:spPr>
      </p:cxnSp>
      <p:cxnSp>
        <p:nvCxnSpPr>
          <p:cNvPr id="113" name="Google Shape;113;p1"/>
          <p:cNvCxnSpPr/>
          <p:nvPr/>
        </p:nvCxnSpPr>
        <p:spPr>
          <a:xfrm>
            <a:off x="7315200" y="5076825"/>
            <a:ext cx="9600" cy="1667100"/>
          </a:xfrm>
          <a:prstGeom prst="straightConnector1">
            <a:avLst/>
          </a:prstGeom>
          <a:noFill/>
          <a:ln cap="rnd" cmpd="sng" w="19050">
            <a:solidFill>
              <a:srgbClr val="404040"/>
            </a:solidFill>
            <a:prstDash val="dot"/>
            <a:round/>
            <a:headEnd len="sm" w="sm" type="none"/>
            <a:tailEnd len="sm" w="sm" type="none"/>
          </a:ln>
        </p:spPr>
      </p:cxnSp>
      <p:cxnSp>
        <p:nvCxnSpPr>
          <p:cNvPr id="114" name="Google Shape;114;p1"/>
          <p:cNvCxnSpPr/>
          <p:nvPr/>
        </p:nvCxnSpPr>
        <p:spPr>
          <a:xfrm flipH="1" rot="10800000">
            <a:off x="7040932" y="6732198"/>
            <a:ext cx="255300" cy="4200"/>
          </a:xfrm>
          <a:prstGeom prst="straightConnector1">
            <a:avLst/>
          </a:prstGeom>
          <a:noFill/>
          <a:ln cap="rnd" cmpd="sng" w="19050">
            <a:solidFill>
              <a:srgbClr val="404040"/>
            </a:solidFill>
            <a:prstDash val="dot"/>
            <a:round/>
            <a:headEnd len="sm" w="sm" type="none"/>
            <a:tailEnd len="sm" w="sm" type="none"/>
          </a:ln>
        </p:spPr>
      </p:cxnSp>
      <p:sp>
        <p:nvSpPr>
          <p:cNvPr id="115" name="Google Shape;115;p1"/>
          <p:cNvSpPr/>
          <p:nvPr/>
        </p:nvSpPr>
        <p:spPr>
          <a:xfrm>
            <a:off x="991300" y="7729275"/>
            <a:ext cx="5941152" cy="1195866"/>
          </a:xfrm>
          <a:custGeom>
            <a:rect b="b" l="l" r="r" t="t"/>
            <a:pathLst>
              <a:path extrusionOk="0" h="1708380" w="9140234">
                <a:moveTo>
                  <a:pt x="9015774" y="1708380"/>
                </a:moveTo>
                <a:lnTo>
                  <a:pt x="124460" y="1708380"/>
                </a:lnTo>
                <a:cubicBezTo>
                  <a:pt x="55880" y="1708380"/>
                  <a:pt x="0" y="1652500"/>
                  <a:pt x="0" y="1583920"/>
                </a:cubicBezTo>
                <a:lnTo>
                  <a:pt x="0" y="124460"/>
                </a:lnTo>
                <a:cubicBezTo>
                  <a:pt x="0" y="55880"/>
                  <a:pt x="55880" y="0"/>
                  <a:pt x="124460" y="0"/>
                </a:cubicBezTo>
                <a:lnTo>
                  <a:pt x="9015774" y="0"/>
                </a:lnTo>
                <a:cubicBezTo>
                  <a:pt x="9084354" y="0"/>
                  <a:pt x="9140234" y="55880"/>
                  <a:pt x="9140234" y="124460"/>
                </a:cubicBezTo>
                <a:lnTo>
                  <a:pt x="9140234" y="1583920"/>
                </a:lnTo>
                <a:cubicBezTo>
                  <a:pt x="9140234" y="1652500"/>
                  <a:pt x="9084354" y="1708380"/>
                  <a:pt x="9015774" y="1708380"/>
                </a:cubicBezTo>
                <a:close/>
              </a:path>
            </a:pathLst>
          </a:custGeom>
          <a:solidFill>
            <a:srgbClr val="D8D0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
          <p:cNvSpPr/>
          <p:nvPr/>
        </p:nvSpPr>
        <p:spPr>
          <a:xfrm>
            <a:off x="886975" y="7533163"/>
            <a:ext cx="5945311" cy="1297285"/>
          </a:xfrm>
          <a:custGeom>
            <a:rect b="b" l="l" r="r" t="t"/>
            <a:pathLst>
              <a:path extrusionOk="0" h="1808063" w="9146632">
                <a:moveTo>
                  <a:pt x="9022172" y="1808063"/>
                </a:moveTo>
                <a:lnTo>
                  <a:pt x="124460" y="1808063"/>
                </a:lnTo>
                <a:cubicBezTo>
                  <a:pt x="55880" y="1808063"/>
                  <a:pt x="0" y="1752183"/>
                  <a:pt x="0" y="1683603"/>
                </a:cubicBezTo>
                <a:lnTo>
                  <a:pt x="0" y="124460"/>
                </a:lnTo>
                <a:cubicBezTo>
                  <a:pt x="0" y="55880"/>
                  <a:pt x="55880" y="0"/>
                  <a:pt x="124460" y="0"/>
                </a:cubicBezTo>
                <a:lnTo>
                  <a:pt x="9022172" y="0"/>
                </a:lnTo>
                <a:cubicBezTo>
                  <a:pt x="9090752" y="0"/>
                  <a:pt x="9146632" y="55880"/>
                  <a:pt x="9146632" y="124460"/>
                </a:cubicBezTo>
                <a:lnTo>
                  <a:pt x="9146632" y="1683603"/>
                </a:lnTo>
                <a:cubicBezTo>
                  <a:pt x="9146632" y="1752183"/>
                  <a:pt x="9090752" y="1808063"/>
                  <a:pt x="9022172" y="1808063"/>
                </a:cubicBezTo>
                <a:close/>
              </a:path>
            </a:pathLst>
          </a:custGeom>
          <a:solidFill>
            <a:srgbClr val="B87A6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
          <p:cNvSpPr/>
          <p:nvPr/>
        </p:nvSpPr>
        <p:spPr>
          <a:xfrm>
            <a:off x="2107603" y="7609798"/>
            <a:ext cx="341022" cy="342551"/>
          </a:xfrm>
          <a:custGeom>
            <a:rect b="b" l="l" r="r" t="t"/>
            <a:pathLst>
              <a:path extrusionOk="0" h="6350000" w="6321665">
                <a:moveTo>
                  <a:pt x="3160833" y="0"/>
                </a:moveTo>
                <a:lnTo>
                  <a:pt x="3160833" y="0"/>
                </a:lnTo>
                <a:cubicBezTo>
                  <a:pt x="4908795" y="7817"/>
                  <a:pt x="6321666" y="1427021"/>
                  <a:pt x="6321666" y="3175000"/>
                </a:cubicBezTo>
                <a:cubicBezTo>
                  <a:pt x="6321666" y="4922979"/>
                  <a:pt x="4908795" y="6342183"/>
                  <a:pt x="3160833" y="6350000"/>
                </a:cubicBezTo>
                <a:cubicBezTo>
                  <a:pt x="1412871" y="6342183"/>
                  <a:pt x="0" y="4922979"/>
                  <a:pt x="0" y="3175000"/>
                </a:cubicBezTo>
                <a:cubicBezTo>
                  <a:pt x="0" y="1427021"/>
                  <a:pt x="1412871" y="7817"/>
                  <a:pt x="3160833" y="0"/>
                </a:cubicBezTo>
                <a:close/>
              </a:path>
            </a:pathLst>
          </a:custGeom>
          <a:solidFill>
            <a:srgbClr val="ABB79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8" name="Google Shape;118;p1"/>
          <p:cNvCxnSpPr/>
          <p:nvPr/>
        </p:nvCxnSpPr>
        <p:spPr>
          <a:xfrm>
            <a:off x="1665405" y="7655343"/>
            <a:ext cx="2400" cy="1053000"/>
          </a:xfrm>
          <a:prstGeom prst="straightConnector1">
            <a:avLst/>
          </a:prstGeom>
          <a:noFill/>
          <a:ln cap="rnd" cmpd="sng" w="9525">
            <a:solidFill>
              <a:srgbClr val="EDE5DD"/>
            </a:solidFill>
            <a:prstDash val="solid"/>
            <a:round/>
            <a:headEnd len="sm" w="sm" type="none"/>
            <a:tailEnd len="sm" w="sm" type="none"/>
          </a:ln>
        </p:spPr>
      </p:cxnSp>
      <p:sp>
        <p:nvSpPr>
          <p:cNvPr id="119" name="Google Shape;119;p1"/>
          <p:cNvSpPr/>
          <p:nvPr/>
        </p:nvSpPr>
        <p:spPr>
          <a:xfrm>
            <a:off x="2134042" y="7637001"/>
            <a:ext cx="288146" cy="288146"/>
          </a:xfrm>
          <a:custGeom>
            <a:rect b="b" l="l" r="r" t="t"/>
            <a:pathLst>
              <a:path extrusionOk="0" h="6355080" w="6355080">
                <a:moveTo>
                  <a:pt x="3177540" y="6355080"/>
                </a:moveTo>
                <a:cubicBezTo>
                  <a:pt x="2329180" y="6355080"/>
                  <a:pt x="1530350" y="6024880"/>
                  <a:pt x="930910" y="5424170"/>
                </a:cubicBezTo>
                <a:cubicBezTo>
                  <a:pt x="330200" y="4824730"/>
                  <a:pt x="0" y="4025900"/>
                  <a:pt x="0" y="3177540"/>
                </a:cubicBezTo>
                <a:cubicBezTo>
                  <a:pt x="0" y="2329180"/>
                  <a:pt x="330200" y="1530350"/>
                  <a:pt x="930910" y="930910"/>
                </a:cubicBezTo>
                <a:cubicBezTo>
                  <a:pt x="1530350" y="330200"/>
                  <a:pt x="2329180" y="0"/>
                  <a:pt x="3177540" y="0"/>
                </a:cubicBezTo>
                <a:cubicBezTo>
                  <a:pt x="4025900" y="0"/>
                  <a:pt x="4824730" y="330200"/>
                  <a:pt x="5424170" y="930910"/>
                </a:cubicBezTo>
                <a:cubicBezTo>
                  <a:pt x="6024880" y="1531620"/>
                  <a:pt x="6355080" y="2329180"/>
                  <a:pt x="6355080" y="3177540"/>
                </a:cubicBezTo>
                <a:cubicBezTo>
                  <a:pt x="6355080" y="4025900"/>
                  <a:pt x="6024880" y="4824730"/>
                  <a:pt x="5424170" y="5424170"/>
                </a:cubicBezTo>
                <a:cubicBezTo>
                  <a:pt x="4824730" y="6024880"/>
                  <a:pt x="4025900" y="6355080"/>
                  <a:pt x="3177540" y="6355080"/>
                </a:cubicBezTo>
                <a:close/>
                <a:moveTo>
                  <a:pt x="3177540" y="190500"/>
                </a:moveTo>
                <a:cubicBezTo>
                  <a:pt x="2379980" y="190500"/>
                  <a:pt x="1629410" y="501650"/>
                  <a:pt x="1065530" y="1065530"/>
                </a:cubicBezTo>
                <a:cubicBezTo>
                  <a:pt x="501650" y="1629410"/>
                  <a:pt x="190500" y="2379980"/>
                  <a:pt x="190500" y="3177540"/>
                </a:cubicBezTo>
                <a:cubicBezTo>
                  <a:pt x="190500" y="3975100"/>
                  <a:pt x="501650" y="4725670"/>
                  <a:pt x="1065530" y="5289550"/>
                </a:cubicBezTo>
                <a:cubicBezTo>
                  <a:pt x="1629410" y="5853430"/>
                  <a:pt x="2379980" y="6164580"/>
                  <a:pt x="3177540" y="6164580"/>
                </a:cubicBezTo>
                <a:cubicBezTo>
                  <a:pt x="3975100" y="6164580"/>
                  <a:pt x="4725670" y="5853430"/>
                  <a:pt x="5289550" y="5289550"/>
                </a:cubicBezTo>
                <a:cubicBezTo>
                  <a:pt x="5853430" y="4725670"/>
                  <a:pt x="6164580" y="3975100"/>
                  <a:pt x="6164580" y="3177540"/>
                </a:cubicBezTo>
                <a:cubicBezTo>
                  <a:pt x="6164580" y="2379980"/>
                  <a:pt x="5853430" y="1629410"/>
                  <a:pt x="5289550" y="1065530"/>
                </a:cubicBezTo>
                <a:cubicBezTo>
                  <a:pt x="4725670" y="501650"/>
                  <a:pt x="3975100" y="190500"/>
                  <a:pt x="3177540" y="190500"/>
                </a:cubicBezTo>
                <a:close/>
              </a:path>
            </a:pathLst>
          </a:custGeom>
          <a:solidFill>
            <a:srgbClr val="EDE5D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
          <p:cNvSpPr/>
          <p:nvPr/>
        </p:nvSpPr>
        <p:spPr>
          <a:xfrm>
            <a:off x="1004733" y="8089962"/>
            <a:ext cx="554676" cy="321712"/>
          </a:xfrm>
          <a:custGeom>
            <a:rect b="b" l="l" r="r" t="t"/>
            <a:pathLst>
              <a:path extrusionOk="0" h="321712" w="554676">
                <a:moveTo>
                  <a:pt x="0" y="0"/>
                </a:moveTo>
                <a:lnTo>
                  <a:pt x="554676" y="0"/>
                </a:lnTo>
                <a:lnTo>
                  <a:pt x="554676" y="321712"/>
                </a:lnTo>
                <a:lnTo>
                  <a:pt x="0" y="321712"/>
                </a:lnTo>
                <a:lnTo>
                  <a:pt x="0" y="0"/>
                </a:lnTo>
                <a:close/>
              </a:path>
            </a:pathLst>
          </a:custGeom>
          <a:blipFill rotWithShape="1">
            <a:blip r:embed="rId6">
              <a:alphaModFix/>
            </a:blip>
            <a:stretch>
              <a:fillRect b="0" l="0" r="0" t="0"/>
            </a:stretch>
          </a:blipFill>
          <a:ln>
            <a:noFill/>
          </a:ln>
        </p:spPr>
      </p:sp>
      <p:cxnSp>
        <p:nvCxnSpPr>
          <p:cNvPr id="121" name="Google Shape;121;p1"/>
          <p:cNvCxnSpPr/>
          <p:nvPr/>
        </p:nvCxnSpPr>
        <p:spPr>
          <a:xfrm>
            <a:off x="469419" y="6685175"/>
            <a:ext cx="330600" cy="6300"/>
          </a:xfrm>
          <a:prstGeom prst="straightConnector1">
            <a:avLst/>
          </a:prstGeom>
          <a:noFill/>
          <a:ln cap="rnd" cmpd="sng" w="19050">
            <a:solidFill>
              <a:srgbClr val="404040"/>
            </a:solidFill>
            <a:prstDash val="dot"/>
            <a:round/>
            <a:headEnd len="sm" w="sm" type="none"/>
            <a:tailEnd len="sm" w="sm" type="none"/>
          </a:ln>
        </p:spPr>
      </p:cxnSp>
      <p:cxnSp>
        <p:nvCxnSpPr>
          <p:cNvPr id="122" name="Google Shape;122;p1"/>
          <p:cNvCxnSpPr/>
          <p:nvPr/>
        </p:nvCxnSpPr>
        <p:spPr>
          <a:xfrm flipH="1">
            <a:off x="447817" y="6752522"/>
            <a:ext cx="3300" cy="1515300"/>
          </a:xfrm>
          <a:prstGeom prst="straightConnector1">
            <a:avLst/>
          </a:prstGeom>
          <a:noFill/>
          <a:ln cap="rnd" cmpd="sng" w="19050">
            <a:solidFill>
              <a:srgbClr val="404040"/>
            </a:solidFill>
            <a:prstDash val="dot"/>
            <a:round/>
            <a:headEnd len="sm" w="sm" type="none"/>
            <a:tailEnd len="sm" w="sm" type="none"/>
          </a:ln>
        </p:spPr>
      </p:cxnSp>
      <p:cxnSp>
        <p:nvCxnSpPr>
          <p:cNvPr id="123" name="Google Shape;123;p1"/>
          <p:cNvCxnSpPr/>
          <p:nvPr/>
        </p:nvCxnSpPr>
        <p:spPr>
          <a:xfrm flipH="1" rot="10800000">
            <a:off x="472042" y="8277327"/>
            <a:ext cx="270900" cy="1200"/>
          </a:xfrm>
          <a:prstGeom prst="straightConnector1">
            <a:avLst/>
          </a:prstGeom>
          <a:noFill/>
          <a:ln cap="rnd" cmpd="sng" w="19050">
            <a:solidFill>
              <a:srgbClr val="404040"/>
            </a:solidFill>
            <a:prstDash val="dot"/>
            <a:round/>
            <a:headEnd len="sm" w="sm" type="none"/>
            <a:tailEnd len="sm" w="sm" type="none"/>
          </a:ln>
        </p:spPr>
      </p:cxnSp>
      <p:sp>
        <p:nvSpPr>
          <p:cNvPr id="124" name="Google Shape;124;p1"/>
          <p:cNvSpPr/>
          <p:nvPr/>
        </p:nvSpPr>
        <p:spPr>
          <a:xfrm>
            <a:off x="252774" y="9084647"/>
            <a:ext cx="7405514" cy="973753"/>
          </a:xfrm>
          <a:custGeom>
            <a:rect b="b" l="l" r="r" t="t"/>
            <a:pathLst>
              <a:path extrusionOk="0" h="908253" w="6907377">
                <a:moveTo>
                  <a:pt x="0" y="0"/>
                </a:moveTo>
                <a:lnTo>
                  <a:pt x="6907377" y="0"/>
                </a:lnTo>
                <a:lnTo>
                  <a:pt x="6907377" y="908253"/>
                </a:lnTo>
                <a:lnTo>
                  <a:pt x="0" y="908253"/>
                </a:lnTo>
                <a:close/>
              </a:path>
            </a:pathLst>
          </a:custGeom>
          <a:solidFill>
            <a:srgbClr val="D8D0C7"/>
          </a:solidFill>
          <a:ln>
            <a:noFill/>
          </a:ln>
        </p:spPr>
      </p:sp>
      <p:sp>
        <p:nvSpPr>
          <p:cNvPr id="125" name="Google Shape;125;p1"/>
          <p:cNvSpPr/>
          <p:nvPr/>
        </p:nvSpPr>
        <p:spPr>
          <a:xfrm>
            <a:off x="462517" y="9198947"/>
            <a:ext cx="6880453" cy="745665"/>
          </a:xfrm>
          <a:custGeom>
            <a:rect b="b" l="l" r="r" t="t"/>
            <a:pathLst>
              <a:path extrusionOk="0" h="1839923" w="16977457">
                <a:moveTo>
                  <a:pt x="16852996" y="1839923"/>
                </a:moveTo>
                <a:lnTo>
                  <a:pt x="124460" y="1839923"/>
                </a:lnTo>
                <a:cubicBezTo>
                  <a:pt x="55880" y="1839923"/>
                  <a:pt x="0" y="1784043"/>
                  <a:pt x="0" y="1715463"/>
                </a:cubicBezTo>
                <a:lnTo>
                  <a:pt x="0" y="124460"/>
                </a:lnTo>
                <a:cubicBezTo>
                  <a:pt x="0" y="55880"/>
                  <a:pt x="55880" y="0"/>
                  <a:pt x="124460" y="0"/>
                </a:cubicBezTo>
                <a:lnTo>
                  <a:pt x="16852996" y="0"/>
                </a:lnTo>
                <a:cubicBezTo>
                  <a:pt x="16921576" y="0"/>
                  <a:pt x="16977457" y="55880"/>
                  <a:pt x="16977457" y="124460"/>
                </a:cubicBezTo>
                <a:lnTo>
                  <a:pt x="16977457" y="1715463"/>
                </a:lnTo>
                <a:cubicBezTo>
                  <a:pt x="16977457" y="1784043"/>
                  <a:pt x="16921576" y="1839923"/>
                  <a:pt x="16852996" y="1839923"/>
                </a:cubicBezTo>
                <a:close/>
              </a:path>
            </a:pathLst>
          </a:custGeom>
          <a:solidFill>
            <a:srgbClr val="40404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6" name="Google Shape;126;p1"/>
          <p:cNvCxnSpPr/>
          <p:nvPr/>
        </p:nvCxnSpPr>
        <p:spPr>
          <a:xfrm>
            <a:off x="1567132" y="1342796"/>
            <a:ext cx="0" cy="1193400"/>
          </a:xfrm>
          <a:prstGeom prst="straightConnector1">
            <a:avLst/>
          </a:prstGeom>
          <a:noFill/>
          <a:ln cap="rnd" cmpd="sng" w="9525">
            <a:solidFill>
              <a:srgbClr val="EDE5DD"/>
            </a:solidFill>
            <a:prstDash val="solid"/>
            <a:round/>
            <a:headEnd len="sm" w="sm" type="none"/>
            <a:tailEnd len="sm" w="sm" type="none"/>
          </a:ln>
        </p:spPr>
      </p:cxnSp>
      <p:sp>
        <p:nvSpPr>
          <p:cNvPr id="127" name="Google Shape;127;p1"/>
          <p:cNvSpPr/>
          <p:nvPr/>
        </p:nvSpPr>
        <p:spPr>
          <a:xfrm>
            <a:off x="1007680" y="1788895"/>
            <a:ext cx="460538" cy="478820"/>
          </a:xfrm>
          <a:custGeom>
            <a:rect b="b" l="l" r="r" t="t"/>
            <a:pathLst>
              <a:path extrusionOk="0" h="478820" w="460538">
                <a:moveTo>
                  <a:pt x="0" y="0"/>
                </a:moveTo>
                <a:lnTo>
                  <a:pt x="460539" y="0"/>
                </a:lnTo>
                <a:lnTo>
                  <a:pt x="460539" y="478821"/>
                </a:lnTo>
                <a:lnTo>
                  <a:pt x="0" y="478821"/>
                </a:lnTo>
                <a:lnTo>
                  <a:pt x="0" y="0"/>
                </a:lnTo>
                <a:close/>
              </a:path>
            </a:pathLst>
          </a:custGeom>
          <a:blipFill rotWithShape="1">
            <a:blip r:embed="rId7">
              <a:alphaModFix/>
            </a:blip>
            <a:stretch>
              <a:fillRect b="0" l="0" r="0" t="0"/>
            </a:stretch>
          </a:blipFill>
          <a:ln>
            <a:noFill/>
          </a:ln>
        </p:spPr>
      </p:sp>
      <p:sp>
        <p:nvSpPr>
          <p:cNvPr id="128" name="Google Shape;128;p1"/>
          <p:cNvSpPr/>
          <p:nvPr/>
        </p:nvSpPr>
        <p:spPr>
          <a:xfrm>
            <a:off x="1892335" y="1093364"/>
            <a:ext cx="4080643" cy="73533"/>
          </a:xfrm>
          <a:custGeom>
            <a:rect b="b" l="l" r="r" t="t"/>
            <a:pathLst>
              <a:path extrusionOk="0" h="152400" w="8457291">
                <a:moveTo>
                  <a:pt x="0" y="0"/>
                </a:moveTo>
                <a:lnTo>
                  <a:pt x="8457291" y="0"/>
                </a:lnTo>
                <a:lnTo>
                  <a:pt x="8457291" y="152400"/>
                </a:lnTo>
                <a:lnTo>
                  <a:pt x="0" y="152400"/>
                </a:lnTo>
                <a:close/>
              </a:path>
            </a:pathLst>
          </a:custGeom>
          <a:solidFill>
            <a:srgbClr val="D8D0C7"/>
          </a:solidFill>
          <a:ln>
            <a:noFill/>
          </a:ln>
        </p:spPr>
      </p:sp>
      <p:sp>
        <p:nvSpPr>
          <p:cNvPr id="129" name="Google Shape;129;p1"/>
          <p:cNvSpPr/>
          <p:nvPr/>
        </p:nvSpPr>
        <p:spPr>
          <a:xfrm rot="5400000">
            <a:off x="6937654" y="3437978"/>
            <a:ext cx="125476" cy="84366"/>
          </a:xfrm>
          <a:custGeom>
            <a:rect b="b" l="l" r="r" t="t"/>
            <a:pathLst>
              <a:path extrusionOk="0" h="1297940" w="1930400">
                <a:moveTo>
                  <a:pt x="0" y="0"/>
                </a:moveTo>
                <a:lnTo>
                  <a:pt x="965200" y="1297940"/>
                </a:lnTo>
                <a:lnTo>
                  <a:pt x="1930400" y="0"/>
                </a:lnTo>
                <a:close/>
              </a:path>
            </a:pathLst>
          </a:custGeom>
          <a:solidFill>
            <a:srgbClr val="404040"/>
          </a:solidFill>
          <a:ln>
            <a:noFill/>
          </a:ln>
        </p:spPr>
      </p:sp>
      <p:sp>
        <p:nvSpPr>
          <p:cNvPr id="130" name="Google Shape;130;p1"/>
          <p:cNvSpPr/>
          <p:nvPr/>
        </p:nvSpPr>
        <p:spPr>
          <a:xfrm rot="-5400000">
            <a:off x="723654" y="4872205"/>
            <a:ext cx="125476" cy="84366"/>
          </a:xfrm>
          <a:custGeom>
            <a:rect b="b" l="l" r="r" t="t"/>
            <a:pathLst>
              <a:path extrusionOk="0" h="1297940" w="1930400">
                <a:moveTo>
                  <a:pt x="0" y="0"/>
                </a:moveTo>
                <a:lnTo>
                  <a:pt x="965200" y="1297940"/>
                </a:lnTo>
                <a:lnTo>
                  <a:pt x="1930400" y="0"/>
                </a:lnTo>
                <a:close/>
              </a:path>
            </a:pathLst>
          </a:custGeom>
          <a:solidFill>
            <a:srgbClr val="404040"/>
          </a:solidFill>
          <a:ln>
            <a:noFill/>
          </a:ln>
        </p:spPr>
      </p:sp>
      <p:sp>
        <p:nvSpPr>
          <p:cNvPr id="131" name="Google Shape;131;p1"/>
          <p:cNvSpPr/>
          <p:nvPr/>
        </p:nvSpPr>
        <p:spPr>
          <a:xfrm rot="-5400000">
            <a:off x="751961" y="8236150"/>
            <a:ext cx="125476" cy="84366"/>
          </a:xfrm>
          <a:custGeom>
            <a:rect b="b" l="l" r="r" t="t"/>
            <a:pathLst>
              <a:path extrusionOk="0" h="1297940" w="1930400">
                <a:moveTo>
                  <a:pt x="0" y="0"/>
                </a:moveTo>
                <a:lnTo>
                  <a:pt x="965200" y="1297940"/>
                </a:lnTo>
                <a:lnTo>
                  <a:pt x="1930400" y="0"/>
                </a:lnTo>
                <a:close/>
              </a:path>
            </a:pathLst>
          </a:custGeom>
          <a:solidFill>
            <a:srgbClr val="404040"/>
          </a:solidFill>
          <a:ln>
            <a:noFill/>
          </a:ln>
        </p:spPr>
      </p:sp>
      <p:sp>
        <p:nvSpPr>
          <p:cNvPr id="132" name="Google Shape;132;p1"/>
          <p:cNvSpPr/>
          <p:nvPr/>
        </p:nvSpPr>
        <p:spPr>
          <a:xfrm rot="5400000">
            <a:off x="6926672" y="6692100"/>
            <a:ext cx="125476" cy="84366"/>
          </a:xfrm>
          <a:custGeom>
            <a:rect b="b" l="l" r="r" t="t"/>
            <a:pathLst>
              <a:path extrusionOk="0" h="1297940" w="1930400">
                <a:moveTo>
                  <a:pt x="0" y="0"/>
                </a:moveTo>
                <a:lnTo>
                  <a:pt x="965200" y="1297940"/>
                </a:lnTo>
                <a:lnTo>
                  <a:pt x="1930400" y="0"/>
                </a:lnTo>
                <a:close/>
              </a:path>
            </a:pathLst>
          </a:custGeom>
          <a:solidFill>
            <a:srgbClr val="404040"/>
          </a:solidFill>
          <a:ln>
            <a:noFill/>
          </a:ln>
        </p:spPr>
      </p:sp>
      <p:sp>
        <p:nvSpPr>
          <p:cNvPr id="133" name="Google Shape;133;p1"/>
          <p:cNvSpPr/>
          <p:nvPr/>
        </p:nvSpPr>
        <p:spPr>
          <a:xfrm>
            <a:off x="6528905" y="9311731"/>
            <a:ext cx="384338" cy="427042"/>
          </a:xfrm>
          <a:custGeom>
            <a:rect b="b" l="l" r="r" t="t"/>
            <a:pathLst>
              <a:path extrusionOk="0" h="427042" w="384338">
                <a:moveTo>
                  <a:pt x="0" y="0"/>
                </a:moveTo>
                <a:lnTo>
                  <a:pt x="384338" y="0"/>
                </a:lnTo>
                <a:lnTo>
                  <a:pt x="384338" y="427042"/>
                </a:lnTo>
                <a:lnTo>
                  <a:pt x="0" y="427042"/>
                </a:lnTo>
                <a:lnTo>
                  <a:pt x="0" y="0"/>
                </a:lnTo>
                <a:close/>
              </a:path>
            </a:pathLst>
          </a:custGeom>
          <a:blipFill rotWithShape="1">
            <a:blip r:embed="rId8">
              <a:alphaModFix/>
            </a:blip>
            <a:stretch>
              <a:fillRect b="0" l="0" r="0" t="0"/>
            </a:stretch>
          </a:blipFill>
          <a:ln>
            <a:noFill/>
          </a:ln>
        </p:spPr>
      </p:sp>
      <p:sp>
        <p:nvSpPr>
          <p:cNvPr id="134" name="Google Shape;134;p1"/>
          <p:cNvSpPr txBox="1"/>
          <p:nvPr/>
        </p:nvSpPr>
        <p:spPr>
          <a:xfrm>
            <a:off x="1647337" y="4747586"/>
            <a:ext cx="4955400" cy="849300"/>
          </a:xfrm>
          <a:prstGeom prst="rect">
            <a:avLst/>
          </a:prstGeom>
          <a:noFill/>
          <a:ln>
            <a:noFill/>
          </a:ln>
        </p:spPr>
        <p:txBody>
          <a:bodyPr anchorCtr="0" anchor="t" bIns="0" lIns="0" spcFirstLastPara="1" rIns="0" wrap="square" tIns="0">
            <a:spAutoFit/>
          </a:bodyPr>
          <a:lstStyle/>
          <a:p>
            <a:pPr indent="0" lvl="0" marL="0" marR="0" rtl="0" algn="l">
              <a:lnSpc>
                <a:spcPct val="119916"/>
              </a:lnSpc>
              <a:spcBef>
                <a:spcPts val="0"/>
              </a:spcBef>
              <a:spcAft>
                <a:spcPts val="0"/>
              </a:spcAft>
              <a:buNone/>
            </a:pPr>
            <a:r>
              <a:rPr lang="en-US" sz="1200">
                <a:solidFill>
                  <a:srgbClr val="FFFF00"/>
                </a:solidFill>
                <a:latin typeface="Public Sans"/>
                <a:ea typeface="Public Sans"/>
                <a:cs typeface="Public Sans"/>
                <a:sym typeface="Public Sans"/>
              </a:rPr>
              <a:t>INSERT - </a:t>
            </a:r>
            <a:r>
              <a:rPr b="0" i="0" lang="en-US" sz="1200" u="none" cap="none" strike="noStrike">
                <a:solidFill>
                  <a:srgbClr val="FFFF00"/>
                </a:solidFill>
                <a:latin typeface="Public Sans"/>
                <a:ea typeface="Public Sans"/>
                <a:cs typeface="Public Sans"/>
                <a:sym typeface="Public Sans"/>
              </a:rPr>
              <a:t>A list of, and contact information for, community resources, including, but not limited to, suicide prevention, substance abuse, child crisis, nonpolice mental health hotlines, public behavioral health services, and community mental health centers.</a:t>
            </a:r>
            <a:endParaRPr>
              <a:solidFill>
                <a:srgbClr val="FFFF00"/>
              </a:solidFill>
            </a:endParaRPr>
          </a:p>
        </p:txBody>
      </p:sp>
      <p:sp>
        <p:nvSpPr>
          <p:cNvPr id="135" name="Google Shape;135;p1"/>
          <p:cNvSpPr txBox="1"/>
          <p:nvPr/>
        </p:nvSpPr>
        <p:spPr>
          <a:xfrm>
            <a:off x="2432206" y="171889"/>
            <a:ext cx="3159405" cy="286664"/>
          </a:xfrm>
          <a:prstGeom prst="rect">
            <a:avLst/>
          </a:prstGeom>
          <a:noFill/>
          <a:ln>
            <a:noFill/>
          </a:ln>
        </p:spPr>
        <p:txBody>
          <a:bodyPr anchorCtr="0" anchor="t" bIns="0" lIns="0" spcFirstLastPara="1" rIns="0" wrap="square" tIns="0">
            <a:spAutoFit/>
          </a:bodyPr>
          <a:lstStyle/>
          <a:p>
            <a:pPr indent="0" lvl="0" marL="0" marR="0" rtl="0" algn="ctr">
              <a:lnSpc>
                <a:spcPct val="120000"/>
              </a:lnSpc>
              <a:spcBef>
                <a:spcPts val="0"/>
              </a:spcBef>
              <a:spcAft>
                <a:spcPts val="0"/>
              </a:spcAft>
              <a:buNone/>
            </a:pPr>
            <a:r>
              <a:rPr b="1" i="0" lang="en-US" sz="1900" u="none" cap="none" strike="noStrike">
                <a:solidFill>
                  <a:srgbClr val="404040"/>
                </a:solidFill>
                <a:latin typeface="Public Sans"/>
                <a:ea typeface="Public Sans"/>
                <a:cs typeface="Public Sans"/>
                <a:sym typeface="Public Sans"/>
              </a:rPr>
              <a:t>Student Mental Health</a:t>
            </a:r>
            <a:endParaRPr/>
          </a:p>
        </p:txBody>
      </p:sp>
      <p:sp>
        <p:nvSpPr>
          <p:cNvPr id="136" name="Google Shape;136;p1"/>
          <p:cNvSpPr txBox="1"/>
          <p:nvPr/>
        </p:nvSpPr>
        <p:spPr>
          <a:xfrm>
            <a:off x="580210" y="563329"/>
            <a:ext cx="6762900" cy="443100"/>
          </a:xfrm>
          <a:prstGeom prst="rect">
            <a:avLst/>
          </a:prstGeom>
          <a:noFill/>
          <a:ln>
            <a:noFill/>
          </a:ln>
        </p:spPr>
        <p:txBody>
          <a:bodyPr anchorCtr="0" anchor="t" bIns="0" lIns="0" spcFirstLastPara="1" rIns="0" wrap="square" tIns="0">
            <a:spAutoFit/>
          </a:bodyPr>
          <a:lstStyle/>
          <a:p>
            <a:pPr indent="0" lvl="0" marL="0" marR="0" rtl="0" algn="ctr">
              <a:lnSpc>
                <a:spcPct val="139916"/>
              </a:lnSpc>
              <a:spcBef>
                <a:spcPts val="0"/>
              </a:spcBef>
              <a:spcAft>
                <a:spcPts val="0"/>
              </a:spcAft>
              <a:buNone/>
            </a:pPr>
            <a:r>
              <a:rPr b="0" i="0" lang="en-US" sz="1200" u="none" cap="none" strike="noStrike">
                <a:solidFill>
                  <a:srgbClr val="404040"/>
                </a:solidFill>
                <a:latin typeface="Public Sans"/>
                <a:ea typeface="Public Sans"/>
                <a:cs typeface="Public Sans"/>
                <a:sym typeface="Public Sans"/>
              </a:rPr>
              <a:t>The [</a:t>
            </a:r>
            <a:r>
              <a:rPr b="0" i="0" lang="en-US" sz="1200" u="none" cap="none" strike="noStrike">
                <a:solidFill>
                  <a:srgbClr val="404040"/>
                </a:solidFill>
                <a:highlight>
                  <a:srgbClr val="FFFF00"/>
                </a:highlight>
                <a:latin typeface="Public Sans"/>
                <a:ea typeface="Public Sans"/>
                <a:cs typeface="Public Sans"/>
                <a:sym typeface="Public Sans"/>
              </a:rPr>
              <a:t>insert entity name</a:t>
            </a:r>
            <a:r>
              <a:rPr b="0" i="0" lang="en-US" sz="1200" u="none" cap="none" strike="noStrike">
                <a:solidFill>
                  <a:srgbClr val="404040"/>
                </a:solidFill>
                <a:latin typeface="Public Sans"/>
                <a:ea typeface="Public Sans"/>
                <a:cs typeface="Public Sans"/>
                <a:sym typeface="Public Sans"/>
              </a:rPr>
              <a:t>] is committed to support the mental health of our students. This poster will support that through identifying approaches and sharing resources with the community. </a:t>
            </a:r>
            <a:endParaRPr/>
          </a:p>
        </p:txBody>
      </p:sp>
      <p:sp>
        <p:nvSpPr>
          <p:cNvPr id="137" name="Google Shape;137;p1"/>
          <p:cNvSpPr txBox="1"/>
          <p:nvPr/>
        </p:nvSpPr>
        <p:spPr>
          <a:xfrm>
            <a:off x="2050258" y="1374429"/>
            <a:ext cx="342600" cy="129900"/>
          </a:xfrm>
          <a:prstGeom prst="rect">
            <a:avLst/>
          </a:prstGeom>
          <a:noFill/>
          <a:ln>
            <a:noFill/>
          </a:ln>
        </p:spPr>
        <p:txBody>
          <a:bodyPr anchorCtr="0" anchor="t" bIns="0" lIns="0" spcFirstLastPara="1" rIns="0" wrap="square" tIns="0">
            <a:spAutoFit/>
          </a:bodyPr>
          <a:lstStyle/>
          <a:p>
            <a:pPr indent="0" lvl="0" marL="0" marR="0" rtl="0" algn="ctr">
              <a:lnSpc>
                <a:spcPct val="120166"/>
              </a:lnSpc>
              <a:spcBef>
                <a:spcPts val="0"/>
              </a:spcBef>
              <a:spcAft>
                <a:spcPts val="0"/>
              </a:spcAft>
              <a:buNone/>
            </a:pPr>
            <a:r>
              <a:rPr b="1" i="0" lang="en-US" sz="843" u="none" cap="none" strike="noStrike">
                <a:solidFill>
                  <a:srgbClr val="404040"/>
                </a:solidFill>
                <a:latin typeface="Public Sans"/>
                <a:ea typeface="Public Sans"/>
                <a:cs typeface="Public Sans"/>
                <a:sym typeface="Public Sans"/>
              </a:rPr>
              <a:t>01</a:t>
            </a:r>
            <a:endParaRPr/>
          </a:p>
        </p:txBody>
      </p:sp>
      <p:sp>
        <p:nvSpPr>
          <p:cNvPr id="138" name="Google Shape;138;p1"/>
          <p:cNvSpPr txBox="1"/>
          <p:nvPr/>
        </p:nvSpPr>
        <p:spPr>
          <a:xfrm>
            <a:off x="1020368" y="3273095"/>
            <a:ext cx="4999800" cy="627600"/>
          </a:xfrm>
          <a:prstGeom prst="rect">
            <a:avLst/>
          </a:prstGeom>
          <a:noFill/>
          <a:ln>
            <a:noFill/>
          </a:ln>
        </p:spPr>
        <p:txBody>
          <a:bodyPr anchorCtr="0" anchor="t" bIns="0" lIns="0" spcFirstLastPara="1" rIns="0" wrap="square" tIns="0">
            <a:spAutoFit/>
          </a:bodyPr>
          <a:lstStyle/>
          <a:p>
            <a:pPr indent="0" lvl="0" marL="0" marR="0" rtl="0" algn="l">
              <a:lnSpc>
                <a:spcPct val="119916"/>
              </a:lnSpc>
              <a:spcBef>
                <a:spcPts val="0"/>
              </a:spcBef>
              <a:spcAft>
                <a:spcPts val="0"/>
              </a:spcAft>
              <a:buNone/>
            </a:pPr>
            <a:r>
              <a:rPr lang="en-US" sz="1200">
                <a:solidFill>
                  <a:srgbClr val="FFFF00"/>
                </a:solidFill>
                <a:latin typeface="Public Sans"/>
                <a:ea typeface="Public Sans"/>
                <a:cs typeface="Public Sans"/>
                <a:sym typeface="Public Sans"/>
              </a:rPr>
              <a:t>INSERT - </a:t>
            </a:r>
            <a:r>
              <a:rPr b="0" i="0" lang="en-US" sz="1200" u="none" cap="none" strike="noStrike">
                <a:solidFill>
                  <a:srgbClr val="FFFF00"/>
                </a:solidFill>
                <a:latin typeface="Public Sans"/>
                <a:ea typeface="Public Sans"/>
                <a:cs typeface="Public Sans"/>
                <a:sym typeface="Public Sans"/>
              </a:rPr>
              <a:t>A list of, and contact information for, school site-specific resources, including, but not limited to, counselors, wellness centers, and peer counselors.</a:t>
            </a:r>
            <a:endParaRPr>
              <a:solidFill>
                <a:srgbClr val="FFFF00"/>
              </a:solidFill>
            </a:endParaRPr>
          </a:p>
        </p:txBody>
      </p:sp>
      <p:sp>
        <p:nvSpPr>
          <p:cNvPr id="139" name="Google Shape;139;p1"/>
          <p:cNvSpPr txBox="1"/>
          <p:nvPr/>
        </p:nvSpPr>
        <p:spPr>
          <a:xfrm>
            <a:off x="5540948" y="3028623"/>
            <a:ext cx="342600" cy="129900"/>
          </a:xfrm>
          <a:prstGeom prst="rect">
            <a:avLst/>
          </a:prstGeom>
          <a:noFill/>
          <a:ln>
            <a:noFill/>
          </a:ln>
        </p:spPr>
        <p:txBody>
          <a:bodyPr anchorCtr="0" anchor="t" bIns="0" lIns="0" spcFirstLastPara="1" rIns="0" wrap="square" tIns="0">
            <a:spAutoFit/>
          </a:bodyPr>
          <a:lstStyle/>
          <a:p>
            <a:pPr indent="0" lvl="0" marL="0" marR="0" rtl="0" algn="ctr">
              <a:lnSpc>
                <a:spcPct val="120166"/>
              </a:lnSpc>
              <a:spcBef>
                <a:spcPts val="0"/>
              </a:spcBef>
              <a:spcAft>
                <a:spcPts val="0"/>
              </a:spcAft>
              <a:buNone/>
            </a:pPr>
            <a:r>
              <a:rPr b="1" i="0" lang="en-US" sz="843" u="none" cap="none" strike="noStrike">
                <a:solidFill>
                  <a:srgbClr val="404040"/>
                </a:solidFill>
                <a:latin typeface="Public Sans"/>
                <a:ea typeface="Public Sans"/>
                <a:cs typeface="Public Sans"/>
                <a:sym typeface="Public Sans"/>
              </a:rPr>
              <a:t>02</a:t>
            </a:r>
            <a:endParaRPr/>
          </a:p>
        </p:txBody>
      </p:sp>
      <p:sp>
        <p:nvSpPr>
          <p:cNvPr id="140" name="Google Shape;140;p1"/>
          <p:cNvSpPr txBox="1"/>
          <p:nvPr/>
        </p:nvSpPr>
        <p:spPr>
          <a:xfrm>
            <a:off x="3457795" y="2925440"/>
            <a:ext cx="1983900" cy="184800"/>
          </a:xfrm>
          <a:prstGeom prst="rect">
            <a:avLst/>
          </a:prstGeom>
          <a:noFill/>
          <a:ln>
            <a:noFill/>
          </a:ln>
        </p:spPr>
        <p:txBody>
          <a:bodyPr anchorCtr="0" anchor="t" bIns="0" lIns="0" spcFirstLastPara="1" rIns="0" wrap="square" tIns="0">
            <a:spAutoFit/>
          </a:bodyPr>
          <a:lstStyle/>
          <a:p>
            <a:pPr indent="0" lvl="0" marL="0" marR="0" rtl="0" algn="l">
              <a:lnSpc>
                <a:spcPct val="119916"/>
              </a:lnSpc>
              <a:spcBef>
                <a:spcPts val="0"/>
              </a:spcBef>
              <a:spcAft>
                <a:spcPts val="0"/>
              </a:spcAft>
              <a:buNone/>
            </a:pPr>
            <a:r>
              <a:rPr b="1" i="0" lang="en-US" sz="1200" u="none" cap="none" strike="noStrike">
                <a:solidFill>
                  <a:srgbClr val="000000"/>
                </a:solidFill>
                <a:latin typeface="Public Sans"/>
                <a:ea typeface="Public Sans"/>
                <a:cs typeface="Public Sans"/>
                <a:sym typeface="Public Sans"/>
              </a:rPr>
              <a:t>RESOURCES</a:t>
            </a:r>
            <a:endParaRPr/>
          </a:p>
        </p:txBody>
      </p:sp>
      <p:sp>
        <p:nvSpPr>
          <p:cNvPr id="141" name="Google Shape;141;p1"/>
          <p:cNvSpPr txBox="1"/>
          <p:nvPr/>
        </p:nvSpPr>
        <p:spPr>
          <a:xfrm>
            <a:off x="2105702" y="4470285"/>
            <a:ext cx="342600" cy="129900"/>
          </a:xfrm>
          <a:prstGeom prst="rect">
            <a:avLst/>
          </a:prstGeom>
          <a:noFill/>
          <a:ln>
            <a:noFill/>
          </a:ln>
        </p:spPr>
        <p:txBody>
          <a:bodyPr anchorCtr="0" anchor="t" bIns="0" lIns="0" spcFirstLastPara="1" rIns="0" wrap="square" tIns="0">
            <a:spAutoFit/>
          </a:bodyPr>
          <a:lstStyle/>
          <a:p>
            <a:pPr indent="0" lvl="0" marL="0" marR="0" rtl="0" algn="ctr">
              <a:lnSpc>
                <a:spcPct val="120166"/>
              </a:lnSpc>
              <a:spcBef>
                <a:spcPts val="0"/>
              </a:spcBef>
              <a:spcAft>
                <a:spcPts val="0"/>
              </a:spcAft>
              <a:buNone/>
            </a:pPr>
            <a:r>
              <a:rPr b="1" i="0" lang="en-US" sz="843" u="none" cap="none" strike="noStrike">
                <a:solidFill>
                  <a:srgbClr val="404040"/>
                </a:solidFill>
                <a:latin typeface="Public Sans"/>
                <a:ea typeface="Public Sans"/>
                <a:cs typeface="Public Sans"/>
                <a:sym typeface="Public Sans"/>
              </a:rPr>
              <a:t>03</a:t>
            </a:r>
            <a:endParaRPr/>
          </a:p>
        </p:txBody>
      </p:sp>
      <p:sp>
        <p:nvSpPr>
          <p:cNvPr id="142" name="Google Shape;142;p1"/>
          <p:cNvSpPr txBox="1"/>
          <p:nvPr/>
        </p:nvSpPr>
        <p:spPr>
          <a:xfrm>
            <a:off x="3509732" y="4421896"/>
            <a:ext cx="2041200" cy="184800"/>
          </a:xfrm>
          <a:prstGeom prst="rect">
            <a:avLst/>
          </a:prstGeom>
          <a:noFill/>
          <a:ln>
            <a:noFill/>
          </a:ln>
        </p:spPr>
        <p:txBody>
          <a:bodyPr anchorCtr="0" anchor="t" bIns="0" lIns="0" spcFirstLastPara="1" rIns="0" wrap="square" tIns="0">
            <a:spAutoFit/>
          </a:bodyPr>
          <a:lstStyle/>
          <a:p>
            <a:pPr indent="0" lvl="0" marL="0" marR="0" rtl="0" algn="l">
              <a:lnSpc>
                <a:spcPct val="119916"/>
              </a:lnSpc>
              <a:spcBef>
                <a:spcPts val="0"/>
              </a:spcBef>
              <a:spcAft>
                <a:spcPts val="0"/>
              </a:spcAft>
              <a:buNone/>
            </a:pPr>
            <a:r>
              <a:rPr b="1" i="0" lang="en-US" sz="1200" u="none" cap="none" strike="noStrike">
                <a:solidFill>
                  <a:srgbClr val="000000"/>
                </a:solidFill>
                <a:latin typeface="Public Sans"/>
                <a:ea typeface="Public Sans"/>
                <a:cs typeface="Public Sans"/>
                <a:sym typeface="Public Sans"/>
              </a:rPr>
              <a:t>CONTACTS</a:t>
            </a:r>
            <a:endParaRPr/>
          </a:p>
        </p:txBody>
      </p:sp>
      <p:sp>
        <p:nvSpPr>
          <p:cNvPr id="143" name="Google Shape;143;p1"/>
          <p:cNvSpPr txBox="1"/>
          <p:nvPr/>
        </p:nvSpPr>
        <p:spPr>
          <a:xfrm>
            <a:off x="1034675" y="6271475"/>
            <a:ext cx="5153400" cy="845400"/>
          </a:xfrm>
          <a:prstGeom prst="rect">
            <a:avLst/>
          </a:prstGeom>
          <a:noFill/>
          <a:ln>
            <a:noFill/>
          </a:ln>
        </p:spPr>
        <p:txBody>
          <a:bodyPr anchorCtr="0" anchor="t" bIns="0" lIns="0" spcFirstLastPara="1" rIns="0" wrap="square" tIns="0">
            <a:spAutoFit/>
          </a:bodyPr>
          <a:lstStyle/>
          <a:p>
            <a:pPr indent="0" lvl="0" marL="0" marR="0" rtl="0" algn="l">
              <a:lnSpc>
                <a:spcPct val="120016"/>
              </a:lnSpc>
              <a:spcBef>
                <a:spcPts val="0"/>
              </a:spcBef>
              <a:spcAft>
                <a:spcPts val="0"/>
              </a:spcAft>
              <a:buNone/>
            </a:pPr>
            <a:r>
              <a:rPr lang="en-US" sz="1194">
                <a:solidFill>
                  <a:srgbClr val="EDE5DD"/>
                </a:solidFill>
                <a:latin typeface="Public Sans"/>
                <a:ea typeface="Public Sans"/>
                <a:cs typeface="Public Sans"/>
                <a:sym typeface="Public Sans"/>
              </a:rPr>
              <a:t>P</a:t>
            </a:r>
            <a:r>
              <a:rPr b="0" i="0" lang="en-US" sz="1194" u="none" cap="none" strike="noStrike">
                <a:solidFill>
                  <a:srgbClr val="EDE5DD"/>
                </a:solidFill>
                <a:latin typeface="Public Sans"/>
                <a:ea typeface="Public Sans"/>
                <a:cs typeface="Public Sans"/>
                <a:sym typeface="Public Sans"/>
              </a:rPr>
              <a:t>ositive coping strategies to use when </a:t>
            </a:r>
            <a:r>
              <a:rPr lang="en-US" sz="1194">
                <a:solidFill>
                  <a:srgbClr val="EDE5DD"/>
                </a:solidFill>
                <a:latin typeface="Public Sans"/>
                <a:ea typeface="Public Sans"/>
                <a:cs typeface="Public Sans"/>
                <a:sym typeface="Public Sans"/>
              </a:rPr>
              <a:t>supporting</a:t>
            </a:r>
            <a:r>
              <a:rPr b="0" i="0" lang="en-US" sz="1194" u="none" cap="none" strike="noStrike">
                <a:solidFill>
                  <a:srgbClr val="EDE5DD"/>
                </a:solidFill>
                <a:latin typeface="Public Sans"/>
                <a:ea typeface="Public Sans"/>
                <a:cs typeface="Public Sans"/>
                <a:sym typeface="Public Sans"/>
              </a:rPr>
              <a:t> mental health </a:t>
            </a:r>
            <a:r>
              <a:rPr lang="en-US" sz="1194">
                <a:solidFill>
                  <a:srgbClr val="EDE5DD"/>
                </a:solidFill>
                <a:latin typeface="Public Sans"/>
                <a:ea typeface="Public Sans"/>
                <a:cs typeface="Public Sans"/>
                <a:sym typeface="Public Sans"/>
              </a:rPr>
              <a:t>include</a:t>
            </a:r>
            <a:r>
              <a:rPr b="0" i="0" lang="en-US" sz="1194" u="none" cap="none" strike="noStrike">
                <a:solidFill>
                  <a:srgbClr val="EDE5DD"/>
                </a:solidFill>
                <a:latin typeface="Public Sans"/>
                <a:ea typeface="Public Sans"/>
                <a:cs typeface="Public Sans"/>
                <a:sym typeface="Public Sans"/>
              </a:rPr>
              <a:t> self-care (physical and mental)</a:t>
            </a:r>
            <a:r>
              <a:rPr lang="en-US" sz="1194">
                <a:solidFill>
                  <a:srgbClr val="EDE5DD"/>
                </a:solidFill>
                <a:latin typeface="Public Sans"/>
                <a:ea typeface="Public Sans"/>
                <a:cs typeface="Public Sans"/>
                <a:sym typeface="Public Sans"/>
              </a:rPr>
              <a:t>, seeking support, </a:t>
            </a:r>
            <a:r>
              <a:rPr b="0" i="0" lang="en-US" sz="1194" u="none" cap="none" strike="noStrike">
                <a:solidFill>
                  <a:srgbClr val="EDE5DD"/>
                </a:solidFill>
                <a:latin typeface="Public Sans"/>
                <a:ea typeface="Public Sans"/>
                <a:cs typeface="Public Sans"/>
                <a:sym typeface="Public Sans"/>
              </a:rPr>
              <a:t>meditation, brea</a:t>
            </a:r>
            <a:r>
              <a:rPr lang="en-US" sz="1194">
                <a:solidFill>
                  <a:srgbClr val="EDE5DD"/>
                </a:solidFill>
                <a:latin typeface="Public Sans"/>
                <a:ea typeface="Public Sans"/>
                <a:cs typeface="Public Sans"/>
                <a:sym typeface="Public Sans"/>
              </a:rPr>
              <a:t>thing, </a:t>
            </a:r>
            <a:r>
              <a:rPr b="0" i="0" lang="en-US" sz="1194" u="none" cap="none" strike="noStrike">
                <a:solidFill>
                  <a:srgbClr val="EDE5DD"/>
                </a:solidFill>
                <a:latin typeface="Public Sans"/>
                <a:ea typeface="Public Sans"/>
                <a:cs typeface="Public Sans"/>
                <a:sym typeface="Public Sans"/>
              </a:rPr>
              <a:t>mindfulness, positive thinking, setting boundaries, gratitude</a:t>
            </a:r>
            <a:r>
              <a:rPr lang="en-US" sz="1194">
                <a:solidFill>
                  <a:srgbClr val="EDE5DD"/>
                </a:solidFill>
                <a:latin typeface="Public Sans"/>
                <a:ea typeface="Public Sans"/>
                <a:cs typeface="Public Sans"/>
                <a:sym typeface="Public Sans"/>
              </a:rPr>
              <a:t> activities, hobbies, stress management and physical activity such as </a:t>
            </a:r>
            <a:r>
              <a:rPr b="0" i="0" lang="en-US" sz="1194" u="none" cap="none" strike="noStrike">
                <a:solidFill>
                  <a:srgbClr val="EDE5DD"/>
                </a:solidFill>
                <a:latin typeface="Public Sans"/>
                <a:ea typeface="Public Sans"/>
                <a:cs typeface="Public Sans"/>
                <a:sym typeface="Public Sans"/>
              </a:rPr>
              <a:t>yoga.</a:t>
            </a:r>
            <a:endParaRPr/>
          </a:p>
        </p:txBody>
      </p:sp>
      <p:sp>
        <p:nvSpPr>
          <p:cNvPr id="144" name="Google Shape;144;p1"/>
          <p:cNvSpPr txBox="1"/>
          <p:nvPr/>
        </p:nvSpPr>
        <p:spPr>
          <a:xfrm>
            <a:off x="5643623" y="6114490"/>
            <a:ext cx="342600" cy="129900"/>
          </a:xfrm>
          <a:prstGeom prst="rect">
            <a:avLst/>
          </a:prstGeom>
          <a:noFill/>
          <a:ln>
            <a:noFill/>
          </a:ln>
        </p:spPr>
        <p:txBody>
          <a:bodyPr anchorCtr="0" anchor="t" bIns="0" lIns="0" spcFirstLastPara="1" rIns="0" wrap="square" tIns="0">
            <a:spAutoFit/>
          </a:bodyPr>
          <a:lstStyle/>
          <a:p>
            <a:pPr indent="0" lvl="0" marL="0" marR="0" rtl="0" algn="ctr">
              <a:lnSpc>
                <a:spcPct val="120166"/>
              </a:lnSpc>
              <a:spcBef>
                <a:spcPts val="0"/>
              </a:spcBef>
              <a:spcAft>
                <a:spcPts val="0"/>
              </a:spcAft>
              <a:buNone/>
            </a:pPr>
            <a:r>
              <a:rPr b="1" i="0" lang="en-US" sz="843" u="none" cap="none" strike="noStrike">
                <a:solidFill>
                  <a:srgbClr val="404040"/>
                </a:solidFill>
                <a:latin typeface="Public Sans"/>
                <a:ea typeface="Public Sans"/>
                <a:cs typeface="Public Sans"/>
                <a:sym typeface="Public Sans"/>
              </a:rPr>
              <a:t>04</a:t>
            </a:r>
            <a:endParaRPr/>
          </a:p>
        </p:txBody>
      </p:sp>
      <p:sp>
        <p:nvSpPr>
          <p:cNvPr id="145" name="Google Shape;145;p1"/>
          <p:cNvSpPr txBox="1"/>
          <p:nvPr/>
        </p:nvSpPr>
        <p:spPr>
          <a:xfrm>
            <a:off x="3019942" y="6019318"/>
            <a:ext cx="1983900" cy="184800"/>
          </a:xfrm>
          <a:prstGeom prst="rect">
            <a:avLst/>
          </a:prstGeom>
          <a:noFill/>
          <a:ln>
            <a:noFill/>
          </a:ln>
        </p:spPr>
        <p:txBody>
          <a:bodyPr anchorCtr="0" anchor="t" bIns="0" lIns="0" spcFirstLastPara="1" rIns="0" wrap="square" tIns="0">
            <a:spAutoFit/>
          </a:bodyPr>
          <a:lstStyle/>
          <a:p>
            <a:pPr indent="0" lvl="0" marL="0" marR="0" rtl="0" algn="l">
              <a:lnSpc>
                <a:spcPct val="119916"/>
              </a:lnSpc>
              <a:spcBef>
                <a:spcPts val="0"/>
              </a:spcBef>
              <a:spcAft>
                <a:spcPts val="0"/>
              </a:spcAft>
              <a:buNone/>
            </a:pPr>
            <a:r>
              <a:rPr b="1" i="0" lang="en-US" sz="1200" u="none" cap="none" strike="noStrike">
                <a:solidFill>
                  <a:srgbClr val="000000"/>
                </a:solidFill>
                <a:latin typeface="Public Sans"/>
                <a:ea typeface="Public Sans"/>
                <a:cs typeface="Public Sans"/>
                <a:sym typeface="Public Sans"/>
              </a:rPr>
              <a:t>POSITIVE COPING SKILLS</a:t>
            </a:r>
            <a:endParaRPr/>
          </a:p>
        </p:txBody>
      </p:sp>
      <p:sp>
        <p:nvSpPr>
          <p:cNvPr id="146" name="Google Shape;146;p1"/>
          <p:cNvSpPr txBox="1"/>
          <p:nvPr/>
        </p:nvSpPr>
        <p:spPr>
          <a:xfrm>
            <a:off x="1892320" y="7974600"/>
            <a:ext cx="4884300" cy="627600"/>
          </a:xfrm>
          <a:prstGeom prst="rect">
            <a:avLst/>
          </a:prstGeom>
          <a:noFill/>
          <a:ln>
            <a:noFill/>
          </a:ln>
        </p:spPr>
        <p:txBody>
          <a:bodyPr anchorCtr="0" anchor="t" bIns="0" lIns="0" spcFirstLastPara="1" rIns="0" wrap="square" tIns="0">
            <a:spAutoFit/>
          </a:bodyPr>
          <a:lstStyle/>
          <a:p>
            <a:pPr indent="0" lvl="0" marL="0" marR="0" rtl="0" algn="l">
              <a:lnSpc>
                <a:spcPct val="119916"/>
              </a:lnSpc>
              <a:spcBef>
                <a:spcPts val="0"/>
              </a:spcBef>
              <a:spcAft>
                <a:spcPts val="0"/>
              </a:spcAft>
              <a:buNone/>
            </a:pPr>
            <a:r>
              <a:rPr b="0" i="0" lang="en-US" sz="1200" u="none" cap="none" strike="noStrike">
                <a:solidFill>
                  <a:srgbClr val="EDE5DD"/>
                </a:solidFill>
                <a:latin typeface="Public Sans"/>
                <a:ea typeface="Public Sans"/>
                <a:cs typeface="Public Sans"/>
                <a:sym typeface="Public Sans"/>
              </a:rPr>
              <a:t>A list of negative coping strategies to avoid, includ</a:t>
            </a:r>
            <a:r>
              <a:rPr lang="en-US" sz="1200">
                <a:solidFill>
                  <a:srgbClr val="EDE5DD"/>
                </a:solidFill>
                <a:latin typeface="Public Sans"/>
                <a:ea typeface="Public Sans"/>
                <a:cs typeface="Public Sans"/>
                <a:sym typeface="Public Sans"/>
              </a:rPr>
              <a:t>e</a:t>
            </a:r>
            <a:r>
              <a:rPr b="0" i="0" lang="en-US" sz="1200" u="none" cap="none" strike="noStrike">
                <a:solidFill>
                  <a:srgbClr val="EDE5DD"/>
                </a:solidFill>
                <a:latin typeface="Public Sans"/>
                <a:ea typeface="Public Sans"/>
                <a:cs typeface="Public Sans"/>
                <a:sym typeface="Public Sans"/>
              </a:rPr>
              <a:t>, but not limited to, substance abuse or self-medication, violence and abuse, self-harm, compulsivity, dissociation, catastrophizing, </a:t>
            </a:r>
            <a:r>
              <a:rPr lang="en-US" sz="1200">
                <a:solidFill>
                  <a:srgbClr val="EDE5DD"/>
                </a:solidFill>
                <a:latin typeface="Public Sans"/>
                <a:ea typeface="Public Sans"/>
                <a:cs typeface="Public Sans"/>
                <a:sym typeface="Public Sans"/>
              </a:rPr>
              <a:t>or</a:t>
            </a:r>
            <a:r>
              <a:rPr b="0" i="0" lang="en-US" sz="1200" u="none" cap="none" strike="noStrike">
                <a:solidFill>
                  <a:srgbClr val="EDE5DD"/>
                </a:solidFill>
                <a:latin typeface="Public Sans"/>
                <a:ea typeface="Public Sans"/>
                <a:cs typeface="Public Sans"/>
                <a:sym typeface="Public Sans"/>
              </a:rPr>
              <a:t> isolating.</a:t>
            </a:r>
            <a:endParaRPr/>
          </a:p>
        </p:txBody>
      </p:sp>
      <p:sp>
        <p:nvSpPr>
          <p:cNvPr id="147" name="Google Shape;147;p1"/>
          <p:cNvSpPr txBox="1"/>
          <p:nvPr/>
        </p:nvSpPr>
        <p:spPr>
          <a:xfrm>
            <a:off x="2106839" y="7708684"/>
            <a:ext cx="342551" cy="135255"/>
          </a:xfrm>
          <a:prstGeom prst="rect">
            <a:avLst/>
          </a:prstGeom>
          <a:noFill/>
          <a:ln>
            <a:noFill/>
          </a:ln>
        </p:spPr>
        <p:txBody>
          <a:bodyPr anchorCtr="0" anchor="t" bIns="0" lIns="0" spcFirstLastPara="1" rIns="0" wrap="square" tIns="0">
            <a:spAutoFit/>
          </a:bodyPr>
          <a:lstStyle/>
          <a:p>
            <a:pPr indent="0" lvl="0" marL="0" marR="0" rtl="0" algn="ctr">
              <a:lnSpc>
                <a:spcPct val="120166"/>
              </a:lnSpc>
              <a:spcBef>
                <a:spcPts val="0"/>
              </a:spcBef>
              <a:spcAft>
                <a:spcPts val="0"/>
              </a:spcAft>
              <a:buNone/>
            </a:pPr>
            <a:r>
              <a:rPr b="1" i="0" lang="en-US" sz="843" u="none" cap="none" strike="noStrike">
                <a:solidFill>
                  <a:srgbClr val="404040"/>
                </a:solidFill>
                <a:latin typeface="Public Sans"/>
                <a:ea typeface="Public Sans"/>
                <a:cs typeface="Public Sans"/>
                <a:sym typeface="Public Sans"/>
              </a:rPr>
              <a:t>05</a:t>
            </a:r>
            <a:endParaRPr/>
          </a:p>
        </p:txBody>
      </p:sp>
      <p:sp>
        <p:nvSpPr>
          <p:cNvPr id="148" name="Google Shape;148;p1"/>
          <p:cNvSpPr txBox="1"/>
          <p:nvPr/>
        </p:nvSpPr>
        <p:spPr>
          <a:xfrm>
            <a:off x="2747247" y="7603386"/>
            <a:ext cx="2934600" cy="184800"/>
          </a:xfrm>
          <a:prstGeom prst="rect">
            <a:avLst/>
          </a:prstGeom>
          <a:noFill/>
          <a:ln>
            <a:noFill/>
          </a:ln>
        </p:spPr>
        <p:txBody>
          <a:bodyPr anchorCtr="0" anchor="t" bIns="0" lIns="0" spcFirstLastPara="1" rIns="0" wrap="square" tIns="0">
            <a:spAutoFit/>
          </a:bodyPr>
          <a:lstStyle/>
          <a:p>
            <a:pPr indent="0" lvl="0" marL="0" marR="0" rtl="0" algn="l">
              <a:lnSpc>
                <a:spcPct val="119916"/>
              </a:lnSpc>
              <a:spcBef>
                <a:spcPts val="0"/>
              </a:spcBef>
              <a:spcAft>
                <a:spcPts val="0"/>
              </a:spcAft>
              <a:buNone/>
            </a:pPr>
            <a:r>
              <a:rPr b="1" i="0" lang="en-US" sz="1200" u="none" cap="none" strike="noStrike">
                <a:solidFill>
                  <a:srgbClr val="000000"/>
                </a:solidFill>
                <a:latin typeface="Public Sans"/>
                <a:ea typeface="Public Sans"/>
                <a:cs typeface="Public Sans"/>
                <a:sym typeface="Public Sans"/>
              </a:rPr>
              <a:t>NEGATIVE COPING STRATEGIES</a:t>
            </a:r>
            <a:endParaRPr/>
          </a:p>
        </p:txBody>
      </p:sp>
      <p:sp>
        <p:nvSpPr>
          <p:cNvPr id="149" name="Google Shape;149;p1"/>
          <p:cNvSpPr txBox="1"/>
          <p:nvPr/>
        </p:nvSpPr>
        <p:spPr>
          <a:xfrm>
            <a:off x="1935216" y="9265622"/>
            <a:ext cx="4153500" cy="564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0" i="0" lang="en-US" sz="1200" u="none" cap="none" strike="noStrike">
                <a:solidFill>
                  <a:srgbClr val="FFFF00"/>
                </a:solidFill>
                <a:latin typeface="Public Sans"/>
                <a:ea typeface="Public Sans"/>
                <a:cs typeface="Public Sans"/>
                <a:sym typeface="Public Sans"/>
              </a:rPr>
              <a:t>School/District/County Information</a:t>
            </a:r>
            <a:endParaRPr>
              <a:solidFill>
                <a:srgbClr val="FFFF00"/>
              </a:solidFill>
            </a:endParaRPr>
          </a:p>
          <a:p>
            <a:pPr indent="0" lvl="0" marL="0" marR="0" rtl="0" algn="ctr">
              <a:lnSpc>
                <a:spcPct val="109500"/>
              </a:lnSpc>
              <a:spcBef>
                <a:spcPts val="0"/>
              </a:spcBef>
              <a:spcAft>
                <a:spcPts val="0"/>
              </a:spcAft>
              <a:buNone/>
            </a:pPr>
            <a:r>
              <a:t/>
            </a:r>
            <a:endParaRPr b="0" i="0" sz="1200" u="none" cap="none" strike="noStrike">
              <a:solidFill>
                <a:srgbClr val="EDE5DD"/>
              </a:solidFill>
              <a:latin typeface="Public Sans"/>
              <a:ea typeface="Public Sans"/>
              <a:cs typeface="Public Sans"/>
              <a:sym typeface="Public Sans"/>
            </a:endParaRPr>
          </a:p>
          <a:p>
            <a:pPr indent="0" lvl="0" marL="0" marR="0" rtl="0" algn="ctr">
              <a:lnSpc>
                <a:spcPct val="140000"/>
              </a:lnSpc>
              <a:spcBef>
                <a:spcPts val="0"/>
              </a:spcBef>
              <a:spcAft>
                <a:spcPts val="0"/>
              </a:spcAft>
              <a:buNone/>
            </a:pPr>
            <a:r>
              <a:rPr b="0" i="0" lang="en-US" sz="675" u="none" cap="none" strike="noStrike">
                <a:solidFill>
                  <a:srgbClr val="EDE5DD"/>
                </a:solidFill>
                <a:latin typeface="Public Sans"/>
                <a:ea typeface="Public Sans"/>
                <a:cs typeface="Public Sans"/>
                <a:sym typeface="Public Sans"/>
              </a:rPr>
              <a:t>In </a:t>
            </a:r>
            <a:r>
              <a:rPr lang="en-US" sz="675">
                <a:solidFill>
                  <a:srgbClr val="EDE5DD"/>
                </a:solidFill>
                <a:latin typeface="Public Sans"/>
                <a:ea typeface="Public Sans"/>
                <a:cs typeface="Public Sans"/>
                <a:sym typeface="Public Sans"/>
              </a:rPr>
              <a:t>accordance</a:t>
            </a:r>
            <a:r>
              <a:rPr b="0" i="0" lang="en-US" sz="675" u="none" cap="none" strike="noStrike">
                <a:solidFill>
                  <a:srgbClr val="EDE5DD"/>
                </a:solidFill>
                <a:latin typeface="Public Sans"/>
                <a:ea typeface="Public Sans"/>
                <a:cs typeface="Public Sans"/>
                <a:sym typeface="Public Sans"/>
              </a:rPr>
              <a:t> with AB 748 and Ed. Code 49428.5</a:t>
            </a:r>
            <a:endParaRPr/>
          </a:p>
        </p:txBody>
      </p:sp>
      <p:sp>
        <p:nvSpPr>
          <p:cNvPr id="150" name="Google Shape;150;p1"/>
          <p:cNvSpPr txBox="1"/>
          <p:nvPr/>
        </p:nvSpPr>
        <p:spPr>
          <a:xfrm>
            <a:off x="1748132" y="1662474"/>
            <a:ext cx="4884300" cy="849300"/>
          </a:xfrm>
          <a:prstGeom prst="rect">
            <a:avLst/>
          </a:prstGeom>
          <a:noFill/>
          <a:ln>
            <a:noFill/>
          </a:ln>
        </p:spPr>
        <p:txBody>
          <a:bodyPr anchorCtr="0" anchor="t" bIns="0" lIns="0" spcFirstLastPara="1" rIns="0" wrap="square" tIns="0">
            <a:spAutoFit/>
          </a:bodyPr>
          <a:lstStyle/>
          <a:p>
            <a:pPr indent="0" lvl="0" marL="0" marR="0" rtl="0" algn="l">
              <a:lnSpc>
                <a:spcPct val="119916"/>
              </a:lnSpc>
              <a:spcBef>
                <a:spcPts val="0"/>
              </a:spcBef>
              <a:spcAft>
                <a:spcPts val="0"/>
              </a:spcAft>
              <a:buNone/>
            </a:pPr>
            <a:r>
              <a:rPr lang="en-US" sz="1200">
                <a:solidFill>
                  <a:srgbClr val="EDE5DD"/>
                </a:solidFill>
                <a:latin typeface="Public Sans"/>
                <a:ea typeface="Public Sans"/>
                <a:cs typeface="Public Sans"/>
                <a:sym typeface="Public Sans"/>
              </a:rPr>
              <a:t>C</a:t>
            </a:r>
            <a:r>
              <a:rPr b="0" i="0" lang="en-US" sz="1200" u="none" cap="none" strike="noStrike">
                <a:solidFill>
                  <a:srgbClr val="EDE5DD"/>
                </a:solidFill>
                <a:latin typeface="Public Sans"/>
                <a:ea typeface="Public Sans"/>
                <a:cs typeface="Public Sans"/>
                <a:sym typeface="Public Sans"/>
              </a:rPr>
              <a:t>ommon behaviors of </a:t>
            </a:r>
            <a:r>
              <a:rPr lang="en-US" sz="1200">
                <a:solidFill>
                  <a:srgbClr val="EDE5DD"/>
                </a:solidFill>
                <a:latin typeface="Public Sans"/>
                <a:ea typeface="Public Sans"/>
                <a:cs typeface="Public Sans"/>
                <a:sym typeface="Public Sans"/>
              </a:rPr>
              <a:t>individuals</a:t>
            </a:r>
            <a:r>
              <a:rPr b="0" i="0" lang="en-US" sz="1200" u="none" cap="none" strike="noStrike">
                <a:solidFill>
                  <a:srgbClr val="EDE5DD"/>
                </a:solidFill>
                <a:latin typeface="Public Sans"/>
                <a:ea typeface="Public Sans"/>
                <a:cs typeface="Public Sans"/>
                <a:sym typeface="Public Sans"/>
              </a:rPr>
              <a:t> struggling with mental health or </a:t>
            </a:r>
            <a:r>
              <a:rPr lang="en-US" sz="1200">
                <a:solidFill>
                  <a:srgbClr val="EDE5DD"/>
                </a:solidFill>
                <a:latin typeface="Public Sans"/>
                <a:ea typeface="Public Sans"/>
                <a:cs typeface="Public Sans"/>
                <a:sym typeface="Public Sans"/>
              </a:rPr>
              <a:t>those</a:t>
            </a:r>
            <a:r>
              <a:rPr b="0" i="0" lang="en-US" sz="1200" u="none" cap="none" strike="noStrike">
                <a:solidFill>
                  <a:srgbClr val="EDE5DD"/>
                </a:solidFill>
                <a:latin typeface="Public Sans"/>
                <a:ea typeface="Public Sans"/>
                <a:cs typeface="Public Sans"/>
                <a:sym typeface="Public Sans"/>
              </a:rPr>
              <a:t> in a mental health crisis</a:t>
            </a:r>
            <a:r>
              <a:rPr lang="en-US" sz="1200">
                <a:solidFill>
                  <a:srgbClr val="EDE5DD"/>
                </a:solidFill>
                <a:latin typeface="Public Sans"/>
                <a:ea typeface="Public Sans"/>
                <a:cs typeface="Public Sans"/>
                <a:sym typeface="Public Sans"/>
              </a:rPr>
              <a:t> may include: avoidance, </a:t>
            </a:r>
            <a:r>
              <a:rPr lang="en-US" sz="1200">
                <a:solidFill>
                  <a:srgbClr val="EDE5DD"/>
                </a:solidFill>
                <a:latin typeface="Public Sans"/>
                <a:ea typeface="Public Sans"/>
                <a:cs typeface="Public Sans"/>
                <a:sym typeface="Public Sans"/>
              </a:rPr>
              <a:t>isolation</a:t>
            </a:r>
            <a:r>
              <a:rPr lang="en-US" sz="1200">
                <a:solidFill>
                  <a:srgbClr val="EDE5DD"/>
                </a:solidFill>
                <a:latin typeface="Public Sans"/>
                <a:ea typeface="Public Sans"/>
                <a:cs typeface="Public Sans"/>
                <a:sym typeface="Public Sans"/>
              </a:rPr>
              <a:t>, substance abuse, withdrawal, negative self-talk, rumination, perfectionism, overworking, self-harm, or sleep issues. </a:t>
            </a:r>
            <a:endParaRPr/>
          </a:p>
        </p:txBody>
      </p:sp>
      <p:sp>
        <p:nvSpPr>
          <p:cNvPr id="151" name="Google Shape;151;p1"/>
          <p:cNvSpPr txBox="1"/>
          <p:nvPr/>
        </p:nvSpPr>
        <p:spPr>
          <a:xfrm>
            <a:off x="3509720" y="1290099"/>
            <a:ext cx="1361100" cy="184800"/>
          </a:xfrm>
          <a:prstGeom prst="rect">
            <a:avLst/>
          </a:prstGeom>
          <a:noFill/>
          <a:ln>
            <a:noFill/>
          </a:ln>
        </p:spPr>
        <p:txBody>
          <a:bodyPr anchorCtr="0" anchor="t" bIns="0" lIns="0" spcFirstLastPara="1" rIns="0" wrap="square" tIns="0">
            <a:spAutoFit/>
          </a:bodyPr>
          <a:lstStyle/>
          <a:p>
            <a:pPr indent="0" lvl="0" marL="0" marR="0" rtl="0" algn="l">
              <a:lnSpc>
                <a:spcPct val="119916"/>
              </a:lnSpc>
              <a:spcBef>
                <a:spcPts val="0"/>
              </a:spcBef>
              <a:spcAft>
                <a:spcPts val="0"/>
              </a:spcAft>
              <a:buNone/>
            </a:pPr>
            <a:r>
              <a:rPr b="1" i="0" lang="en-US" sz="1200" u="none" cap="none" strike="noStrike">
                <a:solidFill>
                  <a:srgbClr val="000000"/>
                </a:solidFill>
                <a:latin typeface="Public Sans"/>
                <a:ea typeface="Public Sans"/>
                <a:cs typeface="Public Sans"/>
                <a:sym typeface="Public Sans"/>
              </a:rPr>
              <a:t>BEHAVIORS</a:t>
            </a:r>
            <a:endParaRPr/>
          </a:p>
        </p:txBody>
      </p:sp>
      <p:sp>
        <p:nvSpPr>
          <p:cNvPr id="152" name="Google Shape;152;p1"/>
          <p:cNvSpPr txBox="1"/>
          <p:nvPr/>
        </p:nvSpPr>
        <p:spPr>
          <a:xfrm>
            <a:off x="5742185" y="9768363"/>
            <a:ext cx="1916100" cy="147900"/>
          </a:xfrm>
          <a:prstGeom prst="rect">
            <a:avLst/>
          </a:prstGeom>
          <a:noFill/>
          <a:ln>
            <a:noFill/>
          </a:ln>
        </p:spPr>
        <p:txBody>
          <a:bodyPr anchorCtr="0" anchor="t" bIns="0" lIns="0" spcFirstLastPara="1" rIns="0" wrap="square" tIns="0">
            <a:spAutoFit/>
          </a:bodyPr>
          <a:lstStyle/>
          <a:p>
            <a:pPr indent="0" lvl="0" marL="0" marR="0" rtl="0" algn="ctr">
              <a:lnSpc>
                <a:spcPct val="120183"/>
              </a:lnSpc>
              <a:spcBef>
                <a:spcPts val="0"/>
              </a:spcBef>
              <a:spcAft>
                <a:spcPts val="0"/>
              </a:spcAft>
              <a:buNone/>
            </a:pPr>
            <a:r>
              <a:rPr b="1" i="0" lang="en-US" sz="436" u="none" cap="none" strike="noStrike">
                <a:solidFill>
                  <a:srgbClr val="FFFFFF"/>
                </a:solidFill>
                <a:latin typeface="Public Sans"/>
                <a:ea typeface="Public Sans"/>
                <a:cs typeface="Public Sans"/>
                <a:sym typeface="Public Sans"/>
              </a:rPr>
              <a:t>Template provided by the</a:t>
            </a:r>
            <a:endParaRPr/>
          </a:p>
          <a:p>
            <a:pPr indent="0" lvl="0" marL="0" marR="0" rtl="0" algn="ctr">
              <a:lnSpc>
                <a:spcPct val="120183"/>
              </a:lnSpc>
              <a:spcBef>
                <a:spcPts val="0"/>
              </a:spcBef>
              <a:spcAft>
                <a:spcPts val="0"/>
              </a:spcAft>
              <a:buNone/>
            </a:pPr>
            <a:r>
              <a:rPr b="1" i="0" lang="en-US" sz="436" u="none" cap="none" strike="noStrike">
                <a:solidFill>
                  <a:srgbClr val="FFFFFF"/>
                </a:solidFill>
                <a:latin typeface="Public Sans"/>
                <a:ea typeface="Public Sans"/>
                <a:cs typeface="Public Sans"/>
                <a:sym typeface="Public Sans"/>
              </a:rPr>
              <a:t> California Association of School Psychologists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g2764d46305c_0_0"/>
          <p:cNvSpPr txBox="1"/>
          <p:nvPr>
            <p:ph type="title"/>
          </p:nvPr>
        </p:nvSpPr>
        <p:spPr>
          <a:xfrm>
            <a:off x="457200" y="274638"/>
            <a:ext cx="8229600" cy="1143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                   AB 748</a:t>
            </a:r>
            <a:endParaRPr/>
          </a:p>
        </p:txBody>
      </p:sp>
      <p:sp>
        <p:nvSpPr>
          <p:cNvPr id="158" name="Google Shape;158;g2764d46305c_0_0"/>
          <p:cNvSpPr txBox="1"/>
          <p:nvPr>
            <p:ph idx="1" type="body"/>
          </p:nvPr>
        </p:nvSpPr>
        <p:spPr>
          <a:xfrm>
            <a:off x="457200" y="1600200"/>
            <a:ext cx="6639000" cy="4526100"/>
          </a:xfrm>
          <a:prstGeom prst="rect">
            <a:avLst/>
          </a:prstGeom>
        </p:spPr>
        <p:txBody>
          <a:bodyPr anchorCtr="0" anchor="t" bIns="45700" lIns="91425" spcFirstLastPara="1" rIns="91425" wrap="square" tIns="45700">
            <a:normAutofit/>
          </a:bodyPr>
          <a:lstStyle/>
          <a:p>
            <a:pPr indent="0" lvl="0" marL="0" rtl="0" algn="ctr">
              <a:lnSpc>
                <a:spcPct val="140126"/>
              </a:lnSpc>
              <a:spcBef>
                <a:spcPts val="0"/>
              </a:spcBef>
              <a:spcAft>
                <a:spcPts val="0"/>
              </a:spcAft>
              <a:buNone/>
            </a:pPr>
            <a:r>
              <a:rPr lang="en-US" sz="1233">
                <a:latin typeface="Cardo"/>
                <a:ea typeface="Cardo"/>
                <a:cs typeface="Cardo"/>
                <a:sym typeface="Cardo"/>
              </a:rPr>
              <a:t>FOR DISTRICT/COUNTY USE…</a:t>
            </a:r>
            <a:endParaRPr sz="1233">
              <a:latin typeface="Cardo"/>
              <a:ea typeface="Cardo"/>
              <a:cs typeface="Cardo"/>
              <a:sym typeface="Cardo"/>
            </a:endParaRPr>
          </a:p>
          <a:p>
            <a:pPr indent="0" lvl="0" marL="0" rtl="0" algn="ctr">
              <a:lnSpc>
                <a:spcPct val="140126"/>
              </a:lnSpc>
              <a:spcBef>
                <a:spcPts val="0"/>
              </a:spcBef>
              <a:spcAft>
                <a:spcPts val="0"/>
              </a:spcAft>
              <a:buNone/>
            </a:pPr>
            <a:r>
              <a:t/>
            </a:r>
            <a:endParaRPr sz="1233">
              <a:latin typeface="Cardo"/>
              <a:ea typeface="Cardo"/>
              <a:cs typeface="Cardo"/>
              <a:sym typeface="Cardo"/>
            </a:endParaRPr>
          </a:p>
          <a:p>
            <a:pPr indent="0" lvl="0" marL="0" rtl="0" algn="ctr">
              <a:lnSpc>
                <a:spcPct val="140126"/>
              </a:lnSpc>
              <a:spcBef>
                <a:spcPts val="0"/>
              </a:spcBef>
              <a:spcAft>
                <a:spcPts val="0"/>
              </a:spcAft>
              <a:buNone/>
            </a:pPr>
            <a:r>
              <a:rPr lang="en-US" sz="1233">
                <a:latin typeface="Cardo"/>
                <a:ea typeface="Cardo"/>
                <a:cs typeface="Cardo"/>
                <a:sym typeface="Cardo"/>
              </a:rPr>
              <a:t> </a:t>
            </a:r>
            <a:r>
              <a:rPr lang="en-US" sz="1233">
                <a:latin typeface="Cardo"/>
                <a:ea typeface="Cardo"/>
                <a:cs typeface="Cardo"/>
                <a:sym typeface="Cardo"/>
              </a:rPr>
              <a:t>This poster is required by AB 748 at the start of the 2023-24 school year and should prominently and conspicuously displayed in appropriate public areas that are accessible to, and commonly frequented by, pupils at each school site. The poster should also be distributed through social media, internet websites, portals, and learning platforms. The poster needs to be 8.5x11 with 12pt font and presented in English and primary languages that represent 15% of the population being served. </a:t>
            </a:r>
            <a:endParaRPr sz="1233">
              <a:latin typeface="Cardo"/>
              <a:ea typeface="Cardo"/>
              <a:cs typeface="Cardo"/>
              <a:sym typeface="Cardo"/>
            </a:endParaRPr>
          </a:p>
          <a:p>
            <a:pPr indent="0" lvl="0" marL="0" rtl="0" algn="ctr">
              <a:lnSpc>
                <a:spcPct val="140126"/>
              </a:lnSpc>
              <a:spcBef>
                <a:spcPts val="0"/>
              </a:spcBef>
              <a:spcAft>
                <a:spcPts val="0"/>
              </a:spcAft>
              <a:buNone/>
            </a:pPr>
            <a:r>
              <a:t/>
            </a:r>
            <a:endParaRPr sz="1233">
              <a:latin typeface="Cardo"/>
              <a:ea typeface="Cardo"/>
              <a:cs typeface="Cardo"/>
              <a:sym typeface="Cardo"/>
            </a:endParaRPr>
          </a:p>
          <a:p>
            <a:pPr indent="0" lvl="0" marL="0" rtl="0" algn="ctr">
              <a:lnSpc>
                <a:spcPct val="140126"/>
              </a:lnSpc>
              <a:spcBef>
                <a:spcPts val="0"/>
              </a:spcBef>
              <a:spcAft>
                <a:spcPts val="0"/>
              </a:spcAft>
              <a:buNone/>
            </a:pPr>
            <a:r>
              <a:rPr lang="en-US" sz="1233">
                <a:latin typeface="Cardo"/>
                <a:ea typeface="Cardo"/>
                <a:cs typeface="Cardo"/>
                <a:sym typeface="Cardo"/>
              </a:rPr>
              <a:t>The areas in the poster should be adapted to each individual county/district/school. This template is provided as a courtesy by the California Association of School Psychologists and should be changed/reviewed by each educational entity. </a:t>
            </a:r>
            <a:endParaRPr sz="1233">
              <a:latin typeface="Cardo"/>
              <a:ea typeface="Cardo"/>
              <a:cs typeface="Cardo"/>
              <a:sym typeface="Cardo"/>
            </a:endParaRPr>
          </a:p>
          <a:p>
            <a:pPr indent="0" lvl="0" marL="0" rtl="0" algn="ctr">
              <a:lnSpc>
                <a:spcPct val="140126"/>
              </a:lnSpc>
              <a:spcBef>
                <a:spcPts val="0"/>
              </a:spcBef>
              <a:spcAft>
                <a:spcPts val="0"/>
              </a:spcAft>
              <a:buNone/>
            </a:pPr>
            <a:r>
              <a:t/>
            </a:r>
            <a:endParaRPr sz="1233">
              <a:latin typeface="Cardo"/>
              <a:ea typeface="Cardo"/>
              <a:cs typeface="Cardo"/>
              <a:sym typeface="Cardo"/>
            </a:endParaRPr>
          </a:p>
          <a:p>
            <a:pPr indent="0" lvl="0" marL="0" rtl="0" algn="ctr">
              <a:lnSpc>
                <a:spcPct val="140126"/>
              </a:lnSpc>
              <a:spcBef>
                <a:spcPts val="0"/>
              </a:spcBef>
              <a:spcAft>
                <a:spcPts val="0"/>
              </a:spcAft>
              <a:buNone/>
            </a:pPr>
            <a:r>
              <a:rPr lang="en-US" sz="1233">
                <a:latin typeface="Cardo"/>
                <a:ea typeface="Cardo"/>
                <a:cs typeface="Cardo"/>
                <a:sym typeface="Cardo"/>
              </a:rPr>
              <a:t>Districts/Counties should edit this information to fit their district needs, resources, and contacts. </a:t>
            </a:r>
            <a:endParaRPr sz="1233">
              <a:latin typeface="Cardo"/>
              <a:ea typeface="Cardo"/>
              <a:cs typeface="Cardo"/>
              <a:sym typeface="Cardo"/>
            </a:endParaRPr>
          </a:p>
          <a:p>
            <a:pPr indent="0" lvl="0" marL="0" rtl="0" algn="ctr">
              <a:lnSpc>
                <a:spcPct val="140126"/>
              </a:lnSpc>
              <a:spcBef>
                <a:spcPts val="0"/>
              </a:spcBef>
              <a:spcAft>
                <a:spcPts val="0"/>
              </a:spcAft>
              <a:buNone/>
            </a:pPr>
            <a:r>
              <a:t/>
            </a:r>
            <a:endParaRPr sz="1400">
              <a:latin typeface="Cardo"/>
              <a:ea typeface="Cardo"/>
              <a:cs typeface="Cardo"/>
              <a:sym typeface="Cardo"/>
            </a:endParaRPr>
          </a:p>
          <a:p>
            <a:pPr indent="0" lvl="0" marL="0" rtl="0" algn="ctr">
              <a:lnSpc>
                <a:spcPct val="140126"/>
              </a:lnSpc>
              <a:spcBef>
                <a:spcPts val="0"/>
              </a:spcBef>
              <a:spcAft>
                <a:spcPts val="0"/>
              </a:spcAft>
              <a:buClr>
                <a:schemeClr val="dk1"/>
              </a:buClr>
              <a:buFont typeface="Arial"/>
              <a:buNone/>
            </a:pPr>
            <a:r>
              <a:rPr lang="en-US" sz="1400">
                <a:latin typeface="Cardo"/>
                <a:ea typeface="Cardo"/>
                <a:cs typeface="Cardo"/>
                <a:sym typeface="Cardo"/>
              </a:rPr>
              <a:t>For more information about the bill   </a:t>
            </a:r>
            <a:r>
              <a:rPr lang="en-US" sz="1400" u="sng">
                <a:latin typeface="Cardo"/>
                <a:ea typeface="Cardo"/>
                <a:cs typeface="Cardo"/>
                <a:sym typeface="Cardo"/>
                <a:hlinkClick r:id="rId3"/>
              </a:rPr>
              <a:t>AB 748</a:t>
            </a:r>
            <a:r>
              <a:rPr lang="en-US" sz="1400">
                <a:latin typeface="Cardo"/>
                <a:ea typeface="Cardo"/>
                <a:cs typeface="Cardo"/>
                <a:sym typeface="Cardo"/>
              </a:rPr>
              <a:t> </a:t>
            </a:r>
            <a:endParaRPr sz="1400">
              <a:latin typeface="Cardo"/>
              <a:ea typeface="Cardo"/>
              <a:cs typeface="Cardo"/>
              <a:sym typeface="Card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cp:coreProperties>
</file>